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Proxima Nova Semibold"/>
      <p:regular r:id="rId66"/>
      <p:bold r:id="rId67"/>
      <p:boldItalic r:id="rId68"/>
    </p:embeddedFont>
    <p:embeddedFont>
      <p:font typeface="Rubik SemiBold"/>
      <p:regular r:id="rId69"/>
      <p:bold r:id="rId70"/>
      <p:italic r:id="rId71"/>
      <p:boldItalic r:id="rId72"/>
    </p:embeddedFont>
    <p:embeddedFont>
      <p:font typeface="Rubik"/>
      <p:regular r:id="rId73"/>
      <p:bold r:id="rId74"/>
      <p:italic r:id="rId75"/>
      <p:boldItalic r:id="rId76"/>
    </p:embeddedFont>
    <p:embeddedFont>
      <p:font typeface="DM Sans"/>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0DC94F-4819-42FB-AAF8-60EE3FC67E60}">
  <a:tblStyle styleId="{A60DC94F-4819-42FB-AAF8-60EE3FC67E6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DM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ubik-regular.fntdata"/><Relationship Id="rId72" Type="http://schemas.openxmlformats.org/officeDocument/2006/relationships/font" Target="fonts/RubikSemiBold-boldItalic.fntdata"/><Relationship Id="rId31" Type="http://schemas.openxmlformats.org/officeDocument/2006/relationships/slide" Target="slides/slide25.xml"/><Relationship Id="rId75" Type="http://schemas.openxmlformats.org/officeDocument/2006/relationships/font" Target="fonts/Rubik-italic.fntdata"/><Relationship Id="rId30" Type="http://schemas.openxmlformats.org/officeDocument/2006/relationships/slide" Target="slides/slide24.xml"/><Relationship Id="rId74" Type="http://schemas.openxmlformats.org/officeDocument/2006/relationships/font" Target="fonts/Rubik-bold.fntdata"/><Relationship Id="rId33" Type="http://schemas.openxmlformats.org/officeDocument/2006/relationships/slide" Target="slides/slide27.xml"/><Relationship Id="rId77" Type="http://schemas.openxmlformats.org/officeDocument/2006/relationships/font" Target="fonts/DMSans-regular.fntdata"/><Relationship Id="rId32" Type="http://schemas.openxmlformats.org/officeDocument/2006/relationships/slide" Target="slides/slide26.xml"/><Relationship Id="rId76" Type="http://schemas.openxmlformats.org/officeDocument/2006/relationships/font" Target="fonts/Rubik-boldItalic.fntdata"/><Relationship Id="rId35" Type="http://schemas.openxmlformats.org/officeDocument/2006/relationships/slide" Target="slides/slide29.xml"/><Relationship Id="rId79" Type="http://schemas.openxmlformats.org/officeDocument/2006/relationships/font" Target="fonts/DMSans-italic.fntdata"/><Relationship Id="rId34" Type="http://schemas.openxmlformats.org/officeDocument/2006/relationships/slide" Target="slides/slide28.xml"/><Relationship Id="rId78" Type="http://schemas.openxmlformats.org/officeDocument/2006/relationships/font" Target="fonts/DMSans-bold.fntdata"/><Relationship Id="rId71" Type="http://schemas.openxmlformats.org/officeDocument/2006/relationships/font" Target="fonts/RubikSemiBold-italic.fntdata"/><Relationship Id="rId70" Type="http://schemas.openxmlformats.org/officeDocument/2006/relationships/font" Target="fonts/RubikS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ProximaNovaSemibold-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ProximaNovaSemibold-boldItalic.fntdata"/><Relationship Id="rId23" Type="http://schemas.openxmlformats.org/officeDocument/2006/relationships/slide" Target="slides/slide17.xml"/><Relationship Id="rId67" Type="http://schemas.openxmlformats.org/officeDocument/2006/relationships/font" Target="fonts/ProximaNovaSemibold-bold.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ubikS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75d8982f6d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275d8982f6d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75d8982f6d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75d8982f6d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75d8982f6d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75d8982f6d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275d8982f6d_3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275d8982f6d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275443788ee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275443788ee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75d8982f6d_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75d8982f6d_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75d8982f6d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275d8982f6d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275d8982f6d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275d8982f6d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275d8982f6d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275d8982f6d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275d8982f6d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275d8982f6d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75443788e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75443788e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275d8982f6d_4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275d8982f6d_4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75d8982f6d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275d8982f6d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275d8982f6d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275d8982f6d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275d8982f6d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275d8982f6d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275d8982f6d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275d8982f6d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275d8982f6d_4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275d8982f6d_4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275d8982f6d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275d8982f6d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275d8982f6d_4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275d8982f6d_4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275d8982f6d_0_17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275d8982f6d_0_17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75d8982f6d_0_17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75d8982f6d_0_17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75443788e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75443788e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275d8982f6d_4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275d8982f6d_4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275d8982f6d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275d8982f6d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275d8982f6d_0_8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275d8982f6d_0_8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5" name="Shape 1465"/>
        <p:cNvGrpSpPr/>
        <p:nvPr/>
      </p:nvGrpSpPr>
      <p:grpSpPr>
        <a:xfrm>
          <a:off x="0" y="0"/>
          <a:ext cx="0" cy="0"/>
          <a:chOff x="0" y="0"/>
          <a:chExt cx="0" cy="0"/>
        </a:xfrm>
      </p:grpSpPr>
      <p:sp>
        <p:nvSpPr>
          <p:cNvPr id="1466" name="Google Shape;1466;g275d8982f6d_0_8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 name="Google Shape;1467;g275d8982f6d_0_8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1" name="Shape 1471"/>
        <p:cNvGrpSpPr/>
        <p:nvPr/>
      </p:nvGrpSpPr>
      <p:grpSpPr>
        <a:xfrm>
          <a:off x="0" y="0"/>
          <a:ext cx="0" cy="0"/>
          <a:chOff x="0" y="0"/>
          <a:chExt cx="0" cy="0"/>
        </a:xfrm>
      </p:grpSpPr>
      <p:sp>
        <p:nvSpPr>
          <p:cNvPr id="1472" name="Google Shape;1472;g275d8982f6d_0_8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 name="Google Shape;1473;g275d8982f6d_0_8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7" name="Shape 1497"/>
        <p:cNvGrpSpPr/>
        <p:nvPr/>
      </p:nvGrpSpPr>
      <p:grpSpPr>
        <a:xfrm>
          <a:off x="0" y="0"/>
          <a:ext cx="0" cy="0"/>
          <a:chOff x="0" y="0"/>
          <a:chExt cx="0" cy="0"/>
        </a:xfrm>
      </p:grpSpPr>
      <p:sp>
        <p:nvSpPr>
          <p:cNvPr id="1498" name="Google Shape;1498;g275d8982f6d_0_8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 name="Google Shape;1499;g275d8982f6d_0_8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275d8982f6d_0_8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275d8982f6d_0_8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75d8982f6d_0_9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75d8982f6d_0_9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3" name="Shape 4053"/>
        <p:cNvGrpSpPr/>
        <p:nvPr/>
      </p:nvGrpSpPr>
      <p:grpSpPr>
        <a:xfrm>
          <a:off x="0" y="0"/>
          <a:ext cx="0" cy="0"/>
          <a:chOff x="0" y="0"/>
          <a:chExt cx="0" cy="0"/>
        </a:xfrm>
      </p:grpSpPr>
      <p:sp>
        <p:nvSpPr>
          <p:cNvPr id="4054" name="Google Shape;4054;g275d8982f6d_0_1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5" name="Google Shape;4055;g275d8982f6d_0_1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2" name="Shape 4472"/>
        <p:cNvGrpSpPr/>
        <p:nvPr/>
      </p:nvGrpSpPr>
      <p:grpSpPr>
        <a:xfrm>
          <a:off x="0" y="0"/>
          <a:ext cx="0" cy="0"/>
          <a:chOff x="0" y="0"/>
          <a:chExt cx="0" cy="0"/>
        </a:xfrm>
      </p:grpSpPr>
      <p:sp>
        <p:nvSpPr>
          <p:cNvPr id="4473" name="Google Shape;4473;g275d8982f6d_0_11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4" name="Google Shape;4474;g275d8982f6d_0_11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75443788ee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75443788e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2" name="Shape 4642"/>
        <p:cNvGrpSpPr/>
        <p:nvPr/>
      </p:nvGrpSpPr>
      <p:grpSpPr>
        <a:xfrm>
          <a:off x="0" y="0"/>
          <a:ext cx="0" cy="0"/>
          <a:chOff x="0" y="0"/>
          <a:chExt cx="0" cy="0"/>
        </a:xfrm>
      </p:grpSpPr>
      <p:sp>
        <p:nvSpPr>
          <p:cNvPr id="4643" name="Google Shape;4643;g275d8982f6d_0_1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4" name="Google Shape;4644;g275d8982f6d_0_1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7" name="Shape 5047"/>
        <p:cNvGrpSpPr/>
        <p:nvPr/>
      </p:nvGrpSpPr>
      <p:grpSpPr>
        <a:xfrm>
          <a:off x="0" y="0"/>
          <a:ext cx="0" cy="0"/>
          <a:chOff x="0" y="0"/>
          <a:chExt cx="0" cy="0"/>
        </a:xfrm>
      </p:grpSpPr>
      <p:sp>
        <p:nvSpPr>
          <p:cNvPr id="5048" name="Google Shape;5048;g275d8982f6d_0_12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9" name="Google Shape;5049;g275d8982f6d_0_12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7" name="Shape 5427"/>
        <p:cNvGrpSpPr/>
        <p:nvPr/>
      </p:nvGrpSpPr>
      <p:grpSpPr>
        <a:xfrm>
          <a:off x="0" y="0"/>
          <a:ext cx="0" cy="0"/>
          <a:chOff x="0" y="0"/>
          <a:chExt cx="0" cy="0"/>
        </a:xfrm>
      </p:grpSpPr>
      <p:sp>
        <p:nvSpPr>
          <p:cNvPr id="5428" name="Google Shape;5428;g275d8982f6d_0_12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9" name="Google Shape;5429;g275d8982f6d_0_12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3" name="Shape 5853"/>
        <p:cNvGrpSpPr/>
        <p:nvPr/>
      </p:nvGrpSpPr>
      <p:grpSpPr>
        <a:xfrm>
          <a:off x="0" y="0"/>
          <a:ext cx="0" cy="0"/>
          <a:chOff x="0" y="0"/>
          <a:chExt cx="0" cy="0"/>
        </a:xfrm>
      </p:grpSpPr>
      <p:sp>
        <p:nvSpPr>
          <p:cNvPr id="5854" name="Google Shape;5854;g275d8982f6d_0_13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5" name="Google Shape;5855;g275d8982f6d_0_13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4" name="Shape 6214"/>
        <p:cNvGrpSpPr/>
        <p:nvPr/>
      </p:nvGrpSpPr>
      <p:grpSpPr>
        <a:xfrm>
          <a:off x="0" y="0"/>
          <a:ext cx="0" cy="0"/>
          <a:chOff x="0" y="0"/>
          <a:chExt cx="0" cy="0"/>
        </a:xfrm>
      </p:grpSpPr>
      <p:sp>
        <p:nvSpPr>
          <p:cNvPr id="6215" name="Google Shape;6215;g275d8982f6d_0_13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6" name="Google Shape;6216;g275d8982f6d_0_13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4" name="Shape 6724"/>
        <p:cNvGrpSpPr/>
        <p:nvPr/>
      </p:nvGrpSpPr>
      <p:grpSpPr>
        <a:xfrm>
          <a:off x="0" y="0"/>
          <a:ext cx="0" cy="0"/>
          <a:chOff x="0" y="0"/>
          <a:chExt cx="0" cy="0"/>
        </a:xfrm>
      </p:grpSpPr>
      <p:sp>
        <p:nvSpPr>
          <p:cNvPr id="6725" name="Google Shape;6725;g275d8982f6d_0_13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6" name="Google Shape;6726;g275d8982f6d_0_13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4" name="Shape 7344"/>
        <p:cNvGrpSpPr/>
        <p:nvPr/>
      </p:nvGrpSpPr>
      <p:grpSpPr>
        <a:xfrm>
          <a:off x="0" y="0"/>
          <a:ext cx="0" cy="0"/>
          <a:chOff x="0" y="0"/>
          <a:chExt cx="0" cy="0"/>
        </a:xfrm>
      </p:grpSpPr>
      <p:sp>
        <p:nvSpPr>
          <p:cNvPr id="7345" name="Google Shape;7345;g275d8982f6d_0_14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6" name="Google Shape;7346;g275d8982f6d_0_14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8" name="Shape 7938"/>
        <p:cNvGrpSpPr/>
        <p:nvPr/>
      </p:nvGrpSpPr>
      <p:grpSpPr>
        <a:xfrm>
          <a:off x="0" y="0"/>
          <a:ext cx="0" cy="0"/>
          <a:chOff x="0" y="0"/>
          <a:chExt cx="0" cy="0"/>
        </a:xfrm>
      </p:grpSpPr>
      <p:sp>
        <p:nvSpPr>
          <p:cNvPr id="7939" name="Google Shape;7939;g275d8982f6d_0_15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0" name="Google Shape;7940;g275d8982f6d_0_15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9" name="Shape 8259"/>
        <p:cNvGrpSpPr/>
        <p:nvPr/>
      </p:nvGrpSpPr>
      <p:grpSpPr>
        <a:xfrm>
          <a:off x="0" y="0"/>
          <a:ext cx="0" cy="0"/>
          <a:chOff x="0" y="0"/>
          <a:chExt cx="0" cy="0"/>
        </a:xfrm>
      </p:grpSpPr>
      <p:sp>
        <p:nvSpPr>
          <p:cNvPr id="8260" name="Google Shape;8260;g275d8982f6d_0_15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1" name="Google Shape;8261;g275d8982f6d_0_15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7" name="Shape 8567"/>
        <p:cNvGrpSpPr/>
        <p:nvPr/>
      </p:nvGrpSpPr>
      <p:grpSpPr>
        <a:xfrm>
          <a:off x="0" y="0"/>
          <a:ext cx="0" cy="0"/>
          <a:chOff x="0" y="0"/>
          <a:chExt cx="0" cy="0"/>
        </a:xfrm>
      </p:grpSpPr>
      <p:sp>
        <p:nvSpPr>
          <p:cNvPr id="8568" name="Google Shape;8568;g275d8982f6d_0_17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9" name="Google Shape;8569;g275d8982f6d_0_17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75d8982f6d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75d8982f6d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275d8982f6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275d8982f6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275d8982f6d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275d8982f6d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75d8982f6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275d8982f6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275d8982f6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275d8982f6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046700" y="1035972"/>
            <a:ext cx="7050600" cy="23541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246250" y="3712728"/>
            <a:ext cx="4651500" cy="3948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SzPts val="32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2" name="Google Shape;12;p2"/>
          <p:cNvCxnSpPr/>
          <p:nvPr/>
        </p:nvCxnSpPr>
        <p:spPr>
          <a:xfrm>
            <a:off x="4572000" y="-187650"/>
            <a:ext cx="0" cy="242700"/>
          </a:xfrm>
          <a:prstGeom prst="straightConnector1">
            <a:avLst/>
          </a:prstGeom>
          <a:noFill/>
          <a:ln cap="flat" cmpd="sng" w="19050">
            <a:solidFill>
              <a:schemeClr val="accent1"/>
            </a:solidFill>
            <a:prstDash val="solid"/>
            <a:round/>
            <a:headEnd len="med" w="med" type="none"/>
            <a:tailEnd len="med" w="med" type="none"/>
          </a:ln>
        </p:spPr>
      </p:cxnSp>
      <p:sp>
        <p:nvSpPr>
          <p:cNvPr id="13" name="Google Shape;13;p2"/>
          <p:cNvSpPr/>
          <p:nvPr/>
        </p:nvSpPr>
        <p:spPr>
          <a:xfrm>
            <a:off x="1490912" y="4090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097300" y="436014"/>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4364749" y="55050"/>
            <a:ext cx="412210" cy="566630"/>
            <a:chOff x="8656489" y="4096750"/>
            <a:chExt cx="412210" cy="566630"/>
          </a:xfrm>
        </p:grpSpPr>
        <p:sp>
          <p:nvSpPr>
            <p:cNvPr id="16" name="Google Shape;16;p2"/>
            <p:cNvSpPr/>
            <p:nvPr/>
          </p:nvSpPr>
          <p:spPr>
            <a:xfrm>
              <a:off x="8715703" y="4436959"/>
              <a:ext cx="82474" cy="222955"/>
            </a:xfrm>
            <a:custGeom>
              <a:rect b="b" l="l" r="r" t="t"/>
              <a:pathLst>
                <a:path extrusionOk="0" h="5531" w="2046">
                  <a:moveTo>
                    <a:pt x="346" y="0"/>
                  </a:moveTo>
                  <a:cubicBezTo>
                    <a:pt x="145" y="0"/>
                    <a:pt x="1" y="144"/>
                    <a:pt x="1" y="346"/>
                  </a:cubicBezTo>
                  <a:lnTo>
                    <a:pt x="1" y="4263"/>
                  </a:lnTo>
                  <a:cubicBezTo>
                    <a:pt x="1" y="4983"/>
                    <a:pt x="433" y="5530"/>
                    <a:pt x="1009" y="5530"/>
                  </a:cubicBezTo>
                  <a:cubicBezTo>
                    <a:pt x="1585" y="5530"/>
                    <a:pt x="2046" y="4983"/>
                    <a:pt x="2046" y="4263"/>
                  </a:cubicBezTo>
                  <a:lnTo>
                    <a:pt x="2046" y="346"/>
                  </a:lnTo>
                  <a:cubicBezTo>
                    <a:pt x="2046" y="144"/>
                    <a:pt x="1873" y="0"/>
                    <a:pt x="1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933976" y="4440425"/>
              <a:ext cx="83643" cy="222955"/>
            </a:xfrm>
            <a:custGeom>
              <a:rect b="b" l="l" r="r" t="t"/>
              <a:pathLst>
                <a:path extrusionOk="0" h="5531" w="2075">
                  <a:moveTo>
                    <a:pt x="346" y="1"/>
                  </a:moveTo>
                  <a:cubicBezTo>
                    <a:pt x="173" y="1"/>
                    <a:pt x="1" y="145"/>
                    <a:pt x="1" y="346"/>
                  </a:cubicBezTo>
                  <a:lnTo>
                    <a:pt x="1" y="4264"/>
                  </a:lnTo>
                  <a:cubicBezTo>
                    <a:pt x="1" y="4984"/>
                    <a:pt x="462" y="5531"/>
                    <a:pt x="1038" y="5531"/>
                  </a:cubicBezTo>
                  <a:cubicBezTo>
                    <a:pt x="1614" y="5531"/>
                    <a:pt x="2075" y="4984"/>
                    <a:pt x="2075" y="4264"/>
                  </a:cubicBezTo>
                  <a:lnTo>
                    <a:pt x="2075" y="346"/>
                  </a:lnTo>
                  <a:cubicBezTo>
                    <a:pt x="2075" y="145"/>
                    <a:pt x="1902" y="1"/>
                    <a:pt x="1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656489" y="4096750"/>
              <a:ext cx="412210" cy="364604"/>
            </a:xfrm>
            <a:custGeom>
              <a:rect b="b" l="l" r="r" t="t"/>
              <a:pathLst>
                <a:path extrusionOk="0" h="9045" w="10226">
                  <a:moveTo>
                    <a:pt x="2218" y="0"/>
                  </a:moveTo>
                  <a:cubicBezTo>
                    <a:pt x="1009" y="0"/>
                    <a:pt x="0" y="1037"/>
                    <a:pt x="0" y="2362"/>
                  </a:cubicBezTo>
                  <a:lnTo>
                    <a:pt x="0" y="9045"/>
                  </a:lnTo>
                  <a:lnTo>
                    <a:pt x="10226" y="9045"/>
                  </a:lnTo>
                  <a:lnTo>
                    <a:pt x="10226" y="2362"/>
                  </a:lnTo>
                  <a:cubicBezTo>
                    <a:pt x="10226" y="1037"/>
                    <a:pt x="9247" y="0"/>
                    <a:pt x="80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742387" y="4142340"/>
              <a:ext cx="267094" cy="272576"/>
            </a:xfrm>
            <a:custGeom>
              <a:rect b="b" l="l" r="r" t="t"/>
              <a:pathLst>
                <a:path extrusionOk="0" h="6762" w="6626">
                  <a:moveTo>
                    <a:pt x="3365" y="0"/>
                  </a:moveTo>
                  <a:cubicBezTo>
                    <a:pt x="3272" y="0"/>
                    <a:pt x="3182" y="38"/>
                    <a:pt x="3112" y="108"/>
                  </a:cubicBezTo>
                  <a:lnTo>
                    <a:pt x="116" y="3277"/>
                  </a:lnTo>
                  <a:cubicBezTo>
                    <a:pt x="30" y="3363"/>
                    <a:pt x="1" y="3536"/>
                    <a:pt x="59" y="3651"/>
                  </a:cubicBezTo>
                  <a:cubicBezTo>
                    <a:pt x="109" y="3776"/>
                    <a:pt x="224" y="3858"/>
                    <a:pt x="349" y="3858"/>
                  </a:cubicBezTo>
                  <a:cubicBezTo>
                    <a:pt x="367" y="3858"/>
                    <a:pt x="386" y="3856"/>
                    <a:pt x="404" y="3853"/>
                  </a:cubicBezTo>
                  <a:lnTo>
                    <a:pt x="2795" y="3651"/>
                  </a:lnTo>
                  <a:lnTo>
                    <a:pt x="2795" y="3651"/>
                  </a:lnTo>
                  <a:lnTo>
                    <a:pt x="1556" y="6272"/>
                  </a:lnTo>
                  <a:cubicBezTo>
                    <a:pt x="1470" y="6416"/>
                    <a:pt x="1528" y="6618"/>
                    <a:pt x="1672" y="6704"/>
                  </a:cubicBezTo>
                  <a:cubicBezTo>
                    <a:pt x="1729" y="6733"/>
                    <a:pt x="1787" y="6762"/>
                    <a:pt x="1873" y="6762"/>
                  </a:cubicBezTo>
                  <a:cubicBezTo>
                    <a:pt x="1960" y="6762"/>
                    <a:pt x="2046" y="6733"/>
                    <a:pt x="2104" y="6647"/>
                  </a:cubicBezTo>
                  <a:lnTo>
                    <a:pt x="6511" y="2153"/>
                  </a:lnTo>
                  <a:cubicBezTo>
                    <a:pt x="6597" y="2067"/>
                    <a:pt x="6626" y="1894"/>
                    <a:pt x="6568" y="1779"/>
                  </a:cubicBezTo>
                  <a:cubicBezTo>
                    <a:pt x="6511" y="1635"/>
                    <a:pt x="6367" y="1577"/>
                    <a:pt x="6223" y="1577"/>
                  </a:cubicBezTo>
                  <a:lnTo>
                    <a:pt x="3285" y="1808"/>
                  </a:lnTo>
                  <a:lnTo>
                    <a:pt x="3688" y="425"/>
                  </a:lnTo>
                  <a:cubicBezTo>
                    <a:pt x="3746" y="281"/>
                    <a:pt x="3688" y="108"/>
                    <a:pt x="3544" y="50"/>
                  </a:cubicBezTo>
                  <a:cubicBezTo>
                    <a:pt x="3487" y="16"/>
                    <a:pt x="3426" y="0"/>
                    <a:pt x="3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646172" y="4030520"/>
            <a:ext cx="755347" cy="921433"/>
            <a:chOff x="646172" y="4030520"/>
            <a:chExt cx="755347" cy="921433"/>
          </a:xfrm>
        </p:grpSpPr>
        <p:sp>
          <p:nvSpPr>
            <p:cNvPr id="21" name="Google Shape;21;p2"/>
            <p:cNvSpPr/>
            <p:nvPr/>
          </p:nvSpPr>
          <p:spPr>
            <a:xfrm>
              <a:off x="905620" y="4030520"/>
              <a:ext cx="238861" cy="402549"/>
            </a:xfrm>
            <a:custGeom>
              <a:rect b="b" l="l" r="r" t="t"/>
              <a:pathLst>
                <a:path extrusionOk="0" h="9564" w="5675">
                  <a:moveTo>
                    <a:pt x="2852" y="0"/>
                  </a:moveTo>
                  <a:cubicBezTo>
                    <a:pt x="2737" y="0"/>
                    <a:pt x="2622" y="29"/>
                    <a:pt x="2564" y="116"/>
                  </a:cubicBezTo>
                  <a:cubicBezTo>
                    <a:pt x="2449" y="260"/>
                    <a:pt x="0" y="3572"/>
                    <a:pt x="0" y="5992"/>
                  </a:cubicBezTo>
                  <a:cubicBezTo>
                    <a:pt x="0" y="9218"/>
                    <a:pt x="1988" y="9563"/>
                    <a:pt x="2852" y="9563"/>
                  </a:cubicBezTo>
                  <a:cubicBezTo>
                    <a:pt x="3687" y="9563"/>
                    <a:pt x="5675" y="9218"/>
                    <a:pt x="5675" y="5992"/>
                  </a:cubicBezTo>
                  <a:cubicBezTo>
                    <a:pt x="5675" y="3572"/>
                    <a:pt x="3226" y="260"/>
                    <a:pt x="3111" y="116"/>
                  </a:cubicBezTo>
                  <a:cubicBezTo>
                    <a:pt x="3054" y="29"/>
                    <a:pt x="2938" y="0"/>
                    <a:pt x="2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46172" y="4559127"/>
              <a:ext cx="755347" cy="392826"/>
            </a:xfrm>
            <a:custGeom>
              <a:rect b="b" l="l" r="r" t="t"/>
              <a:pathLst>
                <a:path extrusionOk="0" h="9333" w="17946">
                  <a:moveTo>
                    <a:pt x="346" y="0"/>
                  </a:moveTo>
                  <a:cubicBezTo>
                    <a:pt x="173" y="0"/>
                    <a:pt x="0" y="144"/>
                    <a:pt x="0" y="346"/>
                  </a:cubicBezTo>
                  <a:lnTo>
                    <a:pt x="0" y="8987"/>
                  </a:lnTo>
                  <a:cubicBezTo>
                    <a:pt x="0" y="9160"/>
                    <a:pt x="173" y="9333"/>
                    <a:pt x="346" y="9333"/>
                  </a:cubicBezTo>
                  <a:lnTo>
                    <a:pt x="17600" y="9333"/>
                  </a:lnTo>
                  <a:cubicBezTo>
                    <a:pt x="17772" y="9333"/>
                    <a:pt x="17945" y="9160"/>
                    <a:pt x="17945" y="8987"/>
                  </a:cubicBezTo>
                  <a:lnTo>
                    <a:pt x="17945" y="346"/>
                  </a:lnTo>
                  <a:cubicBezTo>
                    <a:pt x="17945" y="144"/>
                    <a:pt x="17772" y="0"/>
                    <a:pt x="176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46172" y="4591831"/>
              <a:ext cx="755347" cy="360122"/>
            </a:xfrm>
            <a:custGeom>
              <a:rect b="b" l="l" r="r" t="t"/>
              <a:pathLst>
                <a:path extrusionOk="0" h="8556" w="17946">
                  <a:moveTo>
                    <a:pt x="0" y="1"/>
                  </a:moveTo>
                  <a:lnTo>
                    <a:pt x="0" y="8556"/>
                  </a:lnTo>
                  <a:lnTo>
                    <a:pt x="17945" y="8556"/>
                  </a:lnTo>
                  <a:lnTo>
                    <a:pt x="17945" y="7778"/>
                  </a:lnTo>
                  <a:lnTo>
                    <a:pt x="17628" y="7749"/>
                  </a:lnTo>
                  <a:cubicBezTo>
                    <a:pt x="10715" y="7173"/>
                    <a:pt x="4523" y="3457"/>
                    <a:pt x="576" y="433"/>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905620" y="4791885"/>
              <a:ext cx="243701" cy="155228"/>
            </a:xfrm>
            <a:custGeom>
              <a:rect b="b" l="l" r="r" t="t"/>
              <a:pathLst>
                <a:path extrusionOk="0" h="3688" w="5790">
                  <a:moveTo>
                    <a:pt x="346" y="0"/>
                  </a:moveTo>
                  <a:cubicBezTo>
                    <a:pt x="144" y="0"/>
                    <a:pt x="0" y="144"/>
                    <a:pt x="0" y="346"/>
                  </a:cubicBezTo>
                  <a:lnTo>
                    <a:pt x="0" y="3342"/>
                  </a:lnTo>
                  <a:cubicBezTo>
                    <a:pt x="0" y="3515"/>
                    <a:pt x="144" y="3687"/>
                    <a:pt x="346" y="3687"/>
                  </a:cubicBezTo>
                  <a:lnTo>
                    <a:pt x="5444" y="3687"/>
                  </a:lnTo>
                  <a:cubicBezTo>
                    <a:pt x="5646" y="3687"/>
                    <a:pt x="5790" y="3515"/>
                    <a:pt x="5790" y="3342"/>
                  </a:cubicBezTo>
                  <a:lnTo>
                    <a:pt x="5790" y="346"/>
                  </a:lnTo>
                  <a:cubicBezTo>
                    <a:pt x="5790" y="144"/>
                    <a:pt x="5646" y="0"/>
                    <a:pt x="54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58934"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14777"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961390" y="4178424"/>
              <a:ext cx="127322" cy="397708"/>
            </a:xfrm>
            <a:custGeom>
              <a:rect b="b" l="l" r="r" t="t"/>
              <a:pathLst>
                <a:path extrusionOk="0" h="9449" w="3025">
                  <a:moveTo>
                    <a:pt x="1585" y="1"/>
                  </a:moveTo>
                  <a:cubicBezTo>
                    <a:pt x="1383" y="1"/>
                    <a:pt x="1239" y="145"/>
                    <a:pt x="1239" y="346"/>
                  </a:cubicBezTo>
                  <a:lnTo>
                    <a:pt x="1239" y="3428"/>
                  </a:lnTo>
                  <a:lnTo>
                    <a:pt x="663" y="2679"/>
                  </a:lnTo>
                  <a:cubicBezTo>
                    <a:pt x="611" y="2576"/>
                    <a:pt x="507" y="2524"/>
                    <a:pt x="402" y="2524"/>
                  </a:cubicBezTo>
                  <a:cubicBezTo>
                    <a:pt x="331" y="2524"/>
                    <a:pt x="260" y="2547"/>
                    <a:pt x="202" y="2593"/>
                  </a:cubicBezTo>
                  <a:cubicBezTo>
                    <a:pt x="29" y="2708"/>
                    <a:pt x="0" y="2910"/>
                    <a:pt x="116" y="3083"/>
                  </a:cubicBezTo>
                  <a:lnTo>
                    <a:pt x="1181" y="4552"/>
                  </a:lnTo>
                  <a:cubicBezTo>
                    <a:pt x="1181" y="4580"/>
                    <a:pt x="1210" y="4580"/>
                    <a:pt x="1239" y="4580"/>
                  </a:cubicBezTo>
                  <a:lnTo>
                    <a:pt x="1239" y="9103"/>
                  </a:lnTo>
                  <a:cubicBezTo>
                    <a:pt x="1239" y="9304"/>
                    <a:pt x="1383" y="9448"/>
                    <a:pt x="1585" y="9448"/>
                  </a:cubicBezTo>
                  <a:cubicBezTo>
                    <a:pt x="1757" y="9448"/>
                    <a:pt x="1930" y="9304"/>
                    <a:pt x="1930" y="9103"/>
                  </a:cubicBezTo>
                  <a:lnTo>
                    <a:pt x="1930" y="2420"/>
                  </a:lnTo>
                  <a:cubicBezTo>
                    <a:pt x="1988" y="2420"/>
                    <a:pt x="2074" y="2362"/>
                    <a:pt x="2103" y="2305"/>
                  </a:cubicBezTo>
                  <a:lnTo>
                    <a:pt x="2910" y="1124"/>
                  </a:lnTo>
                  <a:cubicBezTo>
                    <a:pt x="3025" y="980"/>
                    <a:pt x="2996" y="749"/>
                    <a:pt x="2823" y="663"/>
                  </a:cubicBezTo>
                  <a:cubicBezTo>
                    <a:pt x="2766" y="617"/>
                    <a:pt x="2694" y="594"/>
                    <a:pt x="2622" y="594"/>
                  </a:cubicBezTo>
                  <a:cubicBezTo>
                    <a:pt x="2513" y="594"/>
                    <a:pt x="2403" y="646"/>
                    <a:pt x="2333" y="749"/>
                  </a:cubicBezTo>
                  <a:lnTo>
                    <a:pt x="1930" y="1354"/>
                  </a:lnTo>
                  <a:lnTo>
                    <a:pt x="1930" y="346"/>
                  </a:lnTo>
                  <a:cubicBezTo>
                    <a:pt x="1930" y="145"/>
                    <a:pt x="1757"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p:nvPr/>
        </p:nvSpPr>
        <p:spPr>
          <a:xfrm>
            <a:off x="449588" y="342698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2"/>
          <p:cNvGrpSpPr/>
          <p:nvPr/>
        </p:nvGrpSpPr>
        <p:grpSpPr>
          <a:xfrm>
            <a:off x="7702343" y="4341103"/>
            <a:ext cx="993309" cy="615036"/>
            <a:chOff x="7109475" y="4336925"/>
            <a:chExt cx="993309" cy="615036"/>
          </a:xfrm>
        </p:grpSpPr>
        <p:sp>
          <p:nvSpPr>
            <p:cNvPr id="30" name="Google Shape;30;p2"/>
            <p:cNvSpPr/>
            <p:nvPr/>
          </p:nvSpPr>
          <p:spPr>
            <a:xfrm>
              <a:off x="7821714" y="4550336"/>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835301" y="4550336"/>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725810" y="4566045"/>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667218" y="4399024"/>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871818" y="4435422"/>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7835301" y="4520392"/>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329342" y="4561388"/>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343784" y="4563923"/>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109475" y="4502060"/>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357370" y="4336925"/>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377736" y="4569022"/>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344638" y="4535983"/>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158" name="Shape 158"/>
        <p:cNvGrpSpPr/>
        <p:nvPr/>
      </p:nvGrpSpPr>
      <p:grpSpPr>
        <a:xfrm>
          <a:off x="0" y="0"/>
          <a:ext cx="0" cy="0"/>
          <a:chOff x="0" y="0"/>
          <a:chExt cx="0" cy="0"/>
        </a:xfrm>
      </p:grpSpPr>
      <p:sp>
        <p:nvSpPr>
          <p:cNvPr id="159" name="Google Shape;159;p11"/>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txBox="1"/>
          <p:nvPr>
            <p:ph hasCustomPrompt="1" type="title"/>
          </p:nvPr>
        </p:nvSpPr>
        <p:spPr>
          <a:xfrm>
            <a:off x="1046700" y="1449763"/>
            <a:ext cx="7050600" cy="1624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000"/>
              <a:buNone/>
              <a:defRPr sz="8200"/>
            </a:lvl1pPr>
            <a:lvl2pPr lvl="1" algn="ctr">
              <a:spcBef>
                <a:spcPts val="0"/>
              </a:spcBef>
              <a:spcAft>
                <a:spcPts val="0"/>
              </a:spcAft>
              <a:buSzPts val="9000"/>
              <a:buNone/>
              <a:defRPr sz="9000"/>
            </a:lvl2pPr>
            <a:lvl3pPr lvl="2" algn="ctr">
              <a:spcBef>
                <a:spcPts val="0"/>
              </a:spcBef>
              <a:spcAft>
                <a:spcPts val="0"/>
              </a:spcAft>
              <a:buSzPts val="9000"/>
              <a:buNone/>
              <a:defRPr sz="9000"/>
            </a:lvl3pPr>
            <a:lvl4pPr lvl="3" algn="ctr">
              <a:spcBef>
                <a:spcPts val="0"/>
              </a:spcBef>
              <a:spcAft>
                <a:spcPts val="0"/>
              </a:spcAft>
              <a:buSzPts val="9000"/>
              <a:buNone/>
              <a:defRPr sz="9000"/>
            </a:lvl4pPr>
            <a:lvl5pPr lvl="4" algn="ctr">
              <a:spcBef>
                <a:spcPts val="0"/>
              </a:spcBef>
              <a:spcAft>
                <a:spcPts val="0"/>
              </a:spcAft>
              <a:buSzPts val="9000"/>
              <a:buNone/>
              <a:defRPr sz="9000"/>
            </a:lvl5pPr>
            <a:lvl6pPr lvl="5" algn="ctr">
              <a:spcBef>
                <a:spcPts val="0"/>
              </a:spcBef>
              <a:spcAft>
                <a:spcPts val="0"/>
              </a:spcAft>
              <a:buSzPts val="9000"/>
              <a:buNone/>
              <a:defRPr sz="9000"/>
            </a:lvl6pPr>
            <a:lvl7pPr lvl="6" algn="ctr">
              <a:spcBef>
                <a:spcPts val="0"/>
              </a:spcBef>
              <a:spcAft>
                <a:spcPts val="0"/>
              </a:spcAft>
              <a:buSzPts val="9000"/>
              <a:buNone/>
              <a:defRPr sz="9000"/>
            </a:lvl7pPr>
            <a:lvl8pPr lvl="7" algn="ctr">
              <a:spcBef>
                <a:spcPts val="0"/>
              </a:spcBef>
              <a:spcAft>
                <a:spcPts val="0"/>
              </a:spcAft>
              <a:buSzPts val="9000"/>
              <a:buNone/>
              <a:defRPr sz="9000"/>
            </a:lvl8pPr>
            <a:lvl9pPr lvl="8" algn="ctr">
              <a:spcBef>
                <a:spcPts val="0"/>
              </a:spcBef>
              <a:spcAft>
                <a:spcPts val="0"/>
              </a:spcAft>
              <a:buSzPts val="9000"/>
              <a:buNone/>
              <a:defRPr sz="9000"/>
            </a:lvl9pPr>
          </a:lstStyle>
          <a:p>
            <a:r>
              <a:t>xx%</a:t>
            </a:r>
          </a:p>
        </p:txBody>
      </p:sp>
      <p:sp>
        <p:nvSpPr>
          <p:cNvPr id="161" name="Google Shape;161;p11"/>
          <p:cNvSpPr txBox="1"/>
          <p:nvPr>
            <p:ph idx="1" type="subTitle"/>
          </p:nvPr>
        </p:nvSpPr>
        <p:spPr>
          <a:xfrm>
            <a:off x="2140650" y="3298950"/>
            <a:ext cx="48627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62" name="Google Shape;162;p11"/>
          <p:cNvGrpSpPr/>
          <p:nvPr/>
        </p:nvGrpSpPr>
        <p:grpSpPr>
          <a:xfrm>
            <a:off x="4075343" y="4341103"/>
            <a:ext cx="993309" cy="615036"/>
            <a:chOff x="7109475" y="4336925"/>
            <a:chExt cx="993309" cy="615036"/>
          </a:xfrm>
        </p:grpSpPr>
        <p:sp>
          <p:nvSpPr>
            <p:cNvPr id="163" name="Google Shape;163;p11"/>
            <p:cNvSpPr/>
            <p:nvPr/>
          </p:nvSpPr>
          <p:spPr>
            <a:xfrm>
              <a:off x="7821714" y="4550336"/>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7835301" y="4550336"/>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7725810" y="4566045"/>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7667218" y="4399024"/>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7871818" y="4435422"/>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7835301" y="4520392"/>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7329342" y="4561388"/>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7343784" y="4563923"/>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7109475" y="4502060"/>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7357370" y="4336925"/>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7377736" y="4569022"/>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7344638" y="4535983"/>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1"/>
          <p:cNvSpPr/>
          <p:nvPr/>
        </p:nvSpPr>
        <p:spPr>
          <a:xfrm>
            <a:off x="7844975" y="70131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519675" y="63818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7" name="Shape 1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dk2"/>
        </a:solidFill>
      </p:bgPr>
    </p:bg>
    <p:spTree>
      <p:nvGrpSpPr>
        <p:cNvPr id="178" name="Shape 178"/>
        <p:cNvGrpSpPr/>
        <p:nvPr/>
      </p:nvGrpSpPr>
      <p:grpSpPr>
        <a:xfrm>
          <a:off x="0" y="0"/>
          <a:ext cx="0" cy="0"/>
          <a:chOff x="0" y="0"/>
          <a:chExt cx="0" cy="0"/>
        </a:xfrm>
      </p:grpSpPr>
      <p:sp>
        <p:nvSpPr>
          <p:cNvPr id="179" name="Google Shape;179;p13"/>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txBox="1"/>
          <p:nvPr>
            <p:ph idx="1" type="subTitle"/>
          </p:nvPr>
        </p:nvSpPr>
        <p:spPr>
          <a:xfrm>
            <a:off x="789425" y="216807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81" name="Google Shape;181;p13"/>
          <p:cNvSpPr txBox="1"/>
          <p:nvPr>
            <p:ph idx="2" type="subTitle"/>
          </p:nvPr>
        </p:nvSpPr>
        <p:spPr>
          <a:xfrm>
            <a:off x="789425" y="3849972"/>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82" name="Google Shape;182;p13"/>
          <p:cNvSpPr txBox="1"/>
          <p:nvPr>
            <p:ph idx="3" type="subTitle"/>
          </p:nvPr>
        </p:nvSpPr>
        <p:spPr>
          <a:xfrm>
            <a:off x="3419250" y="3849972"/>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83" name="Google Shape;183;p13"/>
          <p:cNvSpPr txBox="1"/>
          <p:nvPr>
            <p:ph idx="4" type="subTitle"/>
          </p:nvPr>
        </p:nvSpPr>
        <p:spPr>
          <a:xfrm>
            <a:off x="3419250" y="216807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84" name="Google Shape;184;p13"/>
          <p:cNvSpPr txBox="1"/>
          <p:nvPr>
            <p:ph hasCustomPrompt="1" type="title"/>
          </p:nvPr>
        </p:nvSpPr>
        <p:spPr>
          <a:xfrm>
            <a:off x="1491575" y="1337097"/>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p:nvPr>
            <p:ph hasCustomPrompt="1" idx="5" type="title"/>
          </p:nvPr>
        </p:nvSpPr>
        <p:spPr>
          <a:xfrm>
            <a:off x="4121400" y="3019140"/>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p:nvPr>
            <p:ph hasCustomPrompt="1" idx="6" type="title"/>
          </p:nvPr>
        </p:nvSpPr>
        <p:spPr>
          <a:xfrm>
            <a:off x="1491575" y="3019140"/>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p:nvPr>
            <p:ph hasCustomPrompt="1" idx="7" type="title"/>
          </p:nvPr>
        </p:nvSpPr>
        <p:spPr>
          <a:xfrm>
            <a:off x="4121400" y="1337097"/>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p:nvPr>
            <p:ph idx="8" type="subTitle"/>
          </p:nvPr>
        </p:nvSpPr>
        <p:spPr>
          <a:xfrm>
            <a:off x="6049075" y="3849972"/>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89" name="Google Shape;189;p13"/>
          <p:cNvSpPr txBox="1"/>
          <p:nvPr>
            <p:ph idx="9" type="subTitle"/>
          </p:nvPr>
        </p:nvSpPr>
        <p:spPr>
          <a:xfrm>
            <a:off x="6049075" y="216807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190" name="Google Shape;190;p13"/>
          <p:cNvSpPr txBox="1"/>
          <p:nvPr>
            <p:ph hasCustomPrompt="1" idx="13" type="title"/>
          </p:nvPr>
        </p:nvSpPr>
        <p:spPr>
          <a:xfrm>
            <a:off x="6751225" y="3019140"/>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p:nvPr>
            <p:ph hasCustomPrompt="1" idx="14" type="title"/>
          </p:nvPr>
        </p:nvSpPr>
        <p:spPr>
          <a:xfrm>
            <a:off x="6751225" y="1337097"/>
            <a:ext cx="901200" cy="4848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2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2" name="Google Shape;192;p13"/>
          <p:cNvSpPr txBox="1"/>
          <p:nvPr>
            <p:ph idx="15" type="subTitle"/>
          </p:nvPr>
        </p:nvSpPr>
        <p:spPr>
          <a:xfrm>
            <a:off x="789425" y="1861579"/>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3" name="Google Shape;193;p13"/>
          <p:cNvSpPr txBox="1"/>
          <p:nvPr>
            <p:ph idx="16" type="subTitle"/>
          </p:nvPr>
        </p:nvSpPr>
        <p:spPr>
          <a:xfrm>
            <a:off x="789425" y="3543470"/>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4" name="Google Shape;194;p13"/>
          <p:cNvSpPr txBox="1"/>
          <p:nvPr>
            <p:ph idx="17" type="subTitle"/>
          </p:nvPr>
        </p:nvSpPr>
        <p:spPr>
          <a:xfrm>
            <a:off x="3419250" y="3543470"/>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5" name="Google Shape;195;p13"/>
          <p:cNvSpPr txBox="1"/>
          <p:nvPr>
            <p:ph idx="18" type="subTitle"/>
          </p:nvPr>
        </p:nvSpPr>
        <p:spPr>
          <a:xfrm>
            <a:off x="3419250" y="1861579"/>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6" name="Google Shape;196;p13"/>
          <p:cNvSpPr txBox="1"/>
          <p:nvPr>
            <p:ph idx="19" type="subTitle"/>
          </p:nvPr>
        </p:nvSpPr>
        <p:spPr>
          <a:xfrm>
            <a:off x="6049075" y="3543470"/>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7" name="Google Shape;197;p13"/>
          <p:cNvSpPr txBox="1"/>
          <p:nvPr>
            <p:ph idx="20" type="subTitle"/>
          </p:nvPr>
        </p:nvSpPr>
        <p:spPr>
          <a:xfrm>
            <a:off x="6049075" y="1861579"/>
            <a:ext cx="23055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198" name="Google Shape;198;p13"/>
          <p:cNvSpPr txBox="1"/>
          <p:nvPr>
            <p:ph idx="21"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13"/>
          <p:cNvSpPr/>
          <p:nvPr/>
        </p:nvSpPr>
        <p:spPr>
          <a:xfrm>
            <a:off x="470262" y="330587"/>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5">
    <p:bg>
      <p:bgPr>
        <a:solidFill>
          <a:schemeClr val="dk2"/>
        </a:solidFill>
      </p:bgPr>
    </p:bg>
    <p:spTree>
      <p:nvGrpSpPr>
        <p:cNvPr id="200" name="Shape 200"/>
        <p:cNvGrpSpPr/>
        <p:nvPr/>
      </p:nvGrpSpPr>
      <p:grpSpPr>
        <a:xfrm>
          <a:off x="0" y="0"/>
          <a:ext cx="0" cy="0"/>
          <a:chOff x="0" y="0"/>
          <a:chExt cx="0" cy="0"/>
        </a:xfrm>
      </p:grpSpPr>
      <p:sp>
        <p:nvSpPr>
          <p:cNvPr id="201" name="Google Shape;201;p14"/>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txBox="1"/>
          <p:nvPr>
            <p:ph idx="1" type="subTitle"/>
          </p:nvPr>
        </p:nvSpPr>
        <p:spPr>
          <a:xfrm>
            <a:off x="2040382" y="1262763"/>
            <a:ext cx="5063100" cy="1945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2600"/>
              <a:buNone/>
              <a:defRPr sz="2600">
                <a:solidFill>
                  <a:schemeClr val="dk1"/>
                </a:solidFill>
              </a:defRPr>
            </a:lvl1pPr>
            <a:lvl2pPr lvl="1" rtl="0" algn="ctr">
              <a:lnSpc>
                <a:spcPct val="115000"/>
              </a:lnSpc>
              <a:spcBef>
                <a:spcPts val="0"/>
              </a:spcBef>
              <a:spcAft>
                <a:spcPts val="0"/>
              </a:spcAft>
              <a:buClr>
                <a:schemeClr val="dk1"/>
              </a:buClr>
              <a:buSzPts val="2600"/>
              <a:buNone/>
              <a:defRPr sz="2600">
                <a:solidFill>
                  <a:schemeClr val="dk1"/>
                </a:solidFill>
              </a:defRPr>
            </a:lvl2pPr>
            <a:lvl3pPr lvl="2" rtl="0" algn="ctr">
              <a:lnSpc>
                <a:spcPct val="115000"/>
              </a:lnSpc>
              <a:spcBef>
                <a:spcPts val="0"/>
              </a:spcBef>
              <a:spcAft>
                <a:spcPts val="0"/>
              </a:spcAft>
              <a:buClr>
                <a:schemeClr val="dk1"/>
              </a:buClr>
              <a:buSzPts val="2600"/>
              <a:buNone/>
              <a:defRPr sz="2600">
                <a:solidFill>
                  <a:schemeClr val="dk1"/>
                </a:solidFill>
              </a:defRPr>
            </a:lvl3pPr>
            <a:lvl4pPr lvl="3" rtl="0" algn="ctr">
              <a:lnSpc>
                <a:spcPct val="115000"/>
              </a:lnSpc>
              <a:spcBef>
                <a:spcPts val="0"/>
              </a:spcBef>
              <a:spcAft>
                <a:spcPts val="0"/>
              </a:spcAft>
              <a:buClr>
                <a:schemeClr val="dk1"/>
              </a:buClr>
              <a:buSzPts val="2600"/>
              <a:buNone/>
              <a:defRPr sz="2600">
                <a:solidFill>
                  <a:schemeClr val="dk1"/>
                </a:solidFill>
              </a:defRPr>
            </a:lvl4pPr>
            <a:lvl5pPr lvl="4" rtl="0" algn="ctr">
              <a:lnSpc>
                <a:spcPct val="115000"/>
              </a:lnSpc>
              <a:spcBef>
                <a:spcPts val="0"/>
              </a:spcBef>
              <a:spcAft>
                <a:spcPts val="0"/>
              </a:spcAft>
              <a:buClr>
                <a:schemeClr val="dk1"/>
              </a:buClr>
              <a:buSzPts val="2600"/>
              <a:buNone/>
              <a:defRPr sz="2600">
                <a:solidFill>
                  <a:schemeClr val="dk1"/>
                </a:solidFill>
              </a:defRPr>
            </a:lvl5pPr>
            <a:lvl6pPr lvl="5" rtl="0" algn="ctr">
              <a:lnSpc>
                <a:spcPct val="115000"/>
              </a:lnSpc>
              <a:spcBef>
                <a:spcPts val="0"/>
              </a:spcBef>
              <a:spcAft>
                <a:spcPts val="0"/>
              </a:spcAft>
              <a:buClr>
                <a:schemeClr val="dk1"/>
              </a:buClr>
              <a:buSzPts val="2600"/>
              <a:buNone/>
              <a:defRPr sz="2600">
                <a:solidFill>
                  <a:schemeClr val="dk1"/>
                </a:solidFill>
              </a:defRPr>
            </a:lvl6pPr>
            <a:lvl7pPr lvl="6" rtl="0" algn="ctr">
              <a:lnSpc>
                <a:spcPct val="115000"/>
              </a:lnSpc>
              <a:spcBef>
                <a:spcPts val="0"/>
              </a:spcBef>
              <a:spcAft>
                <a:spcPts val="0"/>
              </a:spcAft>
              <a:buClr>
                <a:schemeClr val="dk1"/>
              </a:buClr>
              <a:buSzPts val="2600"/>
              <a:buNone/>
              <a:defRPr sz="2600">
                <a:solidFill>
                  <a:schemeClr val="dk1"/>
                </a:solidFill>
              </a:defRPr>
            </a:lvl7pPr>
            <a:lvl8pPr lvl="7" rtl="0" algn="ctr">
              <a:lnSpc>
                <a:spcPct val="115000"/>
              </a:lnSpc>
              <a:spcBef>
                <a:spcPts val="0"/>
              </a:spcBef>
              <a:spcAft>
                <a:spcPts val="0"/>
              </a:spcAft>
              <a:buClr>
                <a:schemeClr val="dk1"/>
              </a:buClr>
              <a:buSzPts val="2600"/>
              <a:buNone/>
              <a:defRPr sz="2600">
                <a:solidFill>
                  <a:schemeClr val="dk1"/>
                </a:solidFill>
              </a:defRPr>
            </a:lvl8pPr>
            <a:lvl9pPr lvl="8" rtl="0" algn="ctr">
              <a:lnSpc>
                <a:spcPct val="115000"/>
              </a:lnSpc>
              <a:spcBef>
                <a:spcPts val="0"/>
              </a:spcBef>
              <a:spcAft>
                <a:spcPts val="0"/>
              </a:spcAft>
              <a:buClr>
                <a:schemeClr val="dk1"/>
              </a:buClr>
              <a:buSzPts val="2600"/>
              <a:buNone/>
              <a:defRPr sz="2600">
                <a:solidFill>
                  <a:schemeClr val="dk1"/>
                </a:solidFill>
              </a:defRPr>
            </a:lvl9pPr>
          </a:lstStyle>
          <a:p/>
        </p:txBody>
      </p:sp>
      <p:sp>
        <p:nvSpPr>
          <p:cNvPr id="203" name="Google Shape;203;p14"/>
          <p:cNvSpPr txBox="1"/>
          <p:nvPr>
            <p:ph type="title"/>
          </p:nvPr>
        </p:nvSpPr>
        <p:spPr>
          <a:xfrm>
            <a:off x="2040518" y="3392938"/>
            <a:ext cx="5063100" cy="4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grpSp>
        <p:nvGrpSpPr>
          <p:cNvPr id="204" name="Google Shape;204;p14"/>
          <p:cNvGrpSpPr/>
          <p:nvPr/>
        </p:nvGrpSpPr>
        <p:grpSpPr>
          <a:xfrm flipH="1">
            <a:off x="6912185" y="4459050"/>
            <a:ext cx="1577514" cy="487378"/>
            <a:chOff x="629725" y="4459050"/>
            <a:chExt cx="1577514" cy="487378"/>
          </a:xfrm>
        </p:grpSpPr>
        <p:sp>
          <p:nvSpPr>
            <p:cNvPr id="205" name="Google Shape;205;p14"/>
            <p:cNvSpPr/>
            <p:nvPr/>
          </p:nvSpPr>
          <p:spPr>
            <a:xfrm>
              <a:off x="800687" y="4768758"/>
              <a:ext cx="376382" cy="30023"/>
            </a:xfrm>
            <a:custGeom>
              <a:rect b="b" l="l" r="r" t="t"/>
              <a:pathLst>
                <a:path extrusionOk="0" h="779" w="9766">
                  <a:moveTo>
                    <a:pt x="346" y="1"/>
                  </a:moveTo>
                  <a:cubicBezTo>
                    <a:pt x="173" y="1"/>
                    <a:pt x="0" y="173"/>
                    <a:pt x="0" y="346"/>
                  </a:cubicBezTo>
                  <a:cubicBezTo>
                    <a:pt x="0" y="548"/>
                    <a:pt x="144" y="692"/>
                    <a:pt x="346" y="692"/>
                  </a:cubicBezTo>
                  <a:lnTo>
                    <a:pt x="9419" y="778"/>
                  </a:lnTo>
                  <a:cubicBezTo>
                    <a:pt x="9621" y="778"/>
                    <a:pt x="9765" y="605"/>
                    <a:pt x="9765" y="433"/>
                  </a:cubicBezTo>
                  <a:cubicBezTo>
                    <a:pt x="9765" y="231"/>
                    <a:pt x="9621" y="58"/>
                    <a:pt x="9419" y="58"/>
                  </a:cubicBezTo>
                  <a:lnTo>
                    <a:pt x="34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635275" y="4748795"/>
              <a:ext cx="72185" cy="26670"/>
            </a:xfrm>
            <a:custGeom>
              <a:rect b="b" l="l" r="r" t="t"/>
              <a:pathLst>
                <a:path extrusionOk="0" h="692" w="1873">
                  <a:moveTo>
                    <a:pt x="346" y="0"/>
                  </a:moveTo>
                  <a:cubicBezTo>
                    <a:pt x="145" y="0"/>
                    <a:pt x="1" y="144"/>
                    <a:pt x="1" y="346"/>
                  </a:cubicBezTo>
                  <a:cubicBezTo>
                    <a:pt x="1" y="547"/>
                    <a:pt x="145" y="691"/>
                    <a:pt x="346" y="691"/>
                  </a:cubicBezTo>
                  <a:lnTo>
                    <a:pt x="1527" y="691"/>
                  </a:lnTo>
                  <a:cubicBezTo>
                    <a:pt x="1700" y="691"/>
                    <a:pt x="1873" y="547"/>
                    <a:pt x="1873" y="346"/>
                  </a:cubicBezTo>
                  <a:cubicBezTo>
                    <a:pt x="1873" y="144"/>
                    <a:pt x="1700" y="0"/>
                    <a:pt x="1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p:cNvSpPr/>
            <p:nvPr/>
          </p:nvSpPr>
          <p:spPr>
            <a:xfrm>
              <a:off x="629725" y="4789840"/>
              <a:ext cx="72185" cy="26708"/>
            </a:xfrm>
            <a:custGeom>
              <a:rect b="b" l="l" r="r" t="t"/>
              <a:pathLst>
                <a:path extrusionOk="0" h="693" w="1873">
                  <a:moveTo>
                    <a:pt x="346" y="1"/>
                  </a:moveTo>
                  <a:cubicBezTo>
                    <a:pt x="173" y="1"/>
                    <a:pt x="1" y="145"/>
                    <a:pt x="1" y="346"/>
                  </a:cubicBezTo>
                  <a:cubicBezTo>
                    <a:pt x="1" y="519"/>
                    <a:pt x="173" y="692"/>
                    <a:pt x="346" y="692"/>
                  </a:cubicBezTo>
                  <a:lnTo>
                    <a:pt x="1527" y="692"/>
                  </a:lnTo>
                  <a:cubicBezTo>
                    <a:pt x="1729" y="692"/>
                    <a:pt x="1873" y="519"/>
                    <a:pt x="1873" y="346"/>
                  </a:cubicBezTo>
                  <a:cubicBezTo>
                    <a:pt x="1873" y="145"/>
                    <a:pt x="1729" y="1"/>
                    <a:pt x="1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p:nvPr/>
          </p:nvSpPr>
          <p:spPr>
            <a:xfrm>
              <a:off x="691889" y="4716575"/>
              <a:ext cx="144371" cy="131036"/>
            </a:xfrm>
            <a:custGeom>
              <a:rect b="b" l="l" r="r" t="t"/>
              <a:pathLst>
                <a:path extrusionOk="0" h="3400" w="3746">
                  <a:moveTo>
                    <a:pt x="346" y="1"/>
                  </a:moveTo>
                  <a:cubicBezTo>
                    <a:pt x="174" y="1"/>
                    <a:pt x="1" y="174"/>
                    <a:pt x="1" y="375"/>
                  </a:cubicBezTo>
                  <a:lnTo>
                    <a:pt x="1" y="3054"/>
                  </a:lnTo>
                  <a:cubicBezTo>
                    <a:pt x="1" y="3256"/>
                    <a:pt x="174" y="3400"/>
                    <a:pt x="346" y="3400"/>
                  </a:cubicBezTo>
                  <a:lnTo>
                    <a:pt x="2103" y="3400"/>
                  </a:lnTo>
                  <a:cubicBezTo>
                    <a:pt x="3025" y="3400"/>
                    <a:pt x="3745" y="2651"/>
                    <a:pt x="3745" y="1700"/>
                  </a:cubicBezTo>
                  <a:cubicBezTo>
                    <a:pt x="3745" y="778"/>
                    <a:pt x="3025" y="1"/>
                    <a:pt x="2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1160338" y="4459050"/>
              <a:ext cx="1046901" cy="394110"/>
            </a:xfrm>
            <a:custGeom>
              <a:rect b="b" l="l" r="r" t="t"/>
              <a:pathLst>
                <a:path extrusionOk="0" h="10226" w="27164">
                  <a:moveTo>
                    <a:pt x="4754" y="0"/>
                  </a:moveTo>
                  <a:cubicBezTo>
                    <a:pt x="4638" y="0"/>
                    <a:pt x="4523" y="58"/>
                    <a:pt x="4466" y="144"/>
                  </a:cubicBezTo>
                  <a:lnTo>
                    <a:pt x="1124" y="5070"/>
                  </a:lnTo>
                  <a:lnTo>
                    <a:pt x="59" y="6539"/>
                  </a:lnTo>
                  <a:cubicBezTo>
                    <a:pt x="30" y="6596"/>
                    <a:pt x="1" y="6683"/>
                    <a:pt x="1" y="6740"/>
                  </a:cubicBezTo>
                  <a:lnTo>
                    <a:pt x="1" y="9851"/>
                  </a:lnTo>
                  <a:cubicBezTo>
                    <a:pt x="1" y="10053"/>
                    <a:pt x="145" y="10197"/>
                    <a:pt x="347" y="10197"/>
                  </a:cubicBezTo>
                  <a:lnTo>
                    <a:pt x="24974" y="10197"/>
                  </a:lnTo>
                  <a:cubicBezTo>
                    <a:pt x="25003" y="10226"/>
                    <a:pt x="25032" y="10226"/>
                    <a:pt x="25060" y="10226"/>
                  </a:cubicBezTo>
                  <a:cubicBezTo>
                    <a:pt x="25521" y="10226"/>
                    <a:pt x="26299" y="9909"/>
                    <a:pt x="26616" y="8670"/>
                  </a:cubicBezTo>
                  <a:cubicBezTo>
                    <a:pt x="26961" y="7374"/>
                    <a:pt x="27163" y="5559"/>
                    <a:pt x="24772" y="4782"/>
                  </a:cubicBezTo>
                  <a:cubicBezTo>
                    <a:pt x="24628" y="4724"/>
                    <a:pt x="24456" y="4695"/>
                    <a:pt x="24283" y="4638"/>
                  </a:cubicBezTo>
                  <a:cubicBezTo>
                    <a:pt x="23534" y="4407"/>
                    <a:pt x="22583" y="4148"/>
                    <a:pt x="21863" y="3457"/>
                  </a:cubicBezTo>
                  <a:cubicBezTo>
                    <a:pt x="20826" y="2420"/>
                    <a:pt x="18724" y="144"/>
                    <a:pt x="18695" y="115"/>
                  </a:cubicBezTo>
                  <a:cubicBezTo>
                    <a:pt x="18637" y="29"/>
                    <a:pt x="18551" y="0"/>
                    <a:pt x="184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1173673" y="4651096"/>
              <a:ext cx="909236" cy="187651"/>
            </a:xfrm>
            <a:custGeom>
              <a:rect b="b" l="l" r="r" t="t"/>
              <a:pathLst>
                <a:path extrusionOk="0" h="4869" w="23592">
                  <a:moveTo>
                    <a:pt x="1268" y="0"/>
                  </a:moveTo>
                  <a:lnTo>
                    <a:pt x="1066" y="288"/>
                  </a:lnTo>
                  <a:lnTo>
                    <a:pt x="1" y="1757"/>
                  </a:lnTo>
                  <a:lnTo>
                    <a:pt x="1" y="4868"/>
                  </a:lnTo>
                  <a:lnTo>
                    <a:pt x="23591" y="4868"/>
                  </a:lnTo>
                  <a:cubicBezTo>
                    <a:pt x="16044" y="4551"/>
                    <a:pt x="6251" y="1642"/>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1225856" y="4694376"/>
              <a:ext cx="252013" cy="242031"/>
            </a:xfrm>
            <a:custGeom>
              <a:rect b="b" l="l" r="r" t="t"/>
              <a:pathLst>
                <a:path extrusionOk="0" h="6280" w="6539">
                  <a:moveTo>
                    <a:pt x="3284" y="1"/>
                  </a:moveTo>
                  <a:cubicBezTo>
                    <a:pt x="1469" y="1"/>
                    <a:pt x="0" y="1412"/>
                    <a:pt x="0" y="3140"/>
                  </a:cubicBezTo>
                  <a:cubicBezTo>
                    <a:pt x="0" y="4897"/>
                    <a:pt x="1469" y="6280"/>
                    <a:pt x="3284" y="6280"/>
                  </a:cubicBezTo>
                  <a:cubicBezTo>
                    <a:pt x="5070" y="6280"/>
                    <a:pt x="6539" y="4897"/>
                    <a:pt x="6539" y="3140"/>
                  </a:cubicBezTo>
                  <a:cubicBezTo>
                    <a:pt x="6539" y="1412"/>
                    <a:pt x="5070" y="1"/>
                    <a:pt x="3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1775353" y="4703279"/>
              <a:ext cx="252013" cy="243149"/>
            </a:xfrm>
            <a:custGeom>
              <a:rect b="b" l="l" r="r" t="t"/>
              <a:pathLst>
                <a:path extrusionOk="0" h="6309" w="6539">
                  <a:moveTo>
                    <a:pt x="3255" y="0"/>
                  </a:moveTo>
                  <a:cubicBezTo>
                    <a:pt x="1469" y="0"/>
                    <a:pt x="0" y="1411"/>
                    <a:pt x="0" y="3140"/>
                  </a:cubicBezTo>
                  <a:cubicBezTo>
                    <a:pt x="0" y="4897"/>
                    <a:pt x="1469" y="6308"/>
                    <a:pt x="3255" y="6308"/>
                  </a:cubicBezTo>
                  <a:cubicBezTo>
                    <a:pt x="5070" y="6308"/>
                    <a:pt x="6539" y="4897"/>
                    <a:pt x="6539" y="3140"/>
                  </a:cubicBezTo>
                  <a:cubicBezTo>
                    <a:pt x="6539" y="1411"/>
                    <a:pt x="5070" y="0"/>
                    <a:pt x="3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1291334" y="4757659"/>
              <a:ext cx="121054" cy="115504"/>
            </a:xfrm>
            <a:custGeom>
              <a:rect b="b" l="l" r="r" t="t"/>
              <a:pathLst>
                <a:path extrusionOk="0" h="2997" w="3141">
                  <a:moveTo>
                    <a:pt x="1585" y="0"/>
                  </a:moveTo>
                  <a:cubicBezTo>
                    <a:pt x="721" y="0"/>
                    <a:pt x="1" y="663"/>
                    <a:pt x="1" y="1498"/>
                  </a:cubicBezTo>
                  <a:cubicBezTo>
                    <a:pt x="1" y="2334"/>
                    <a:pt x="721" y="2996"/>
                    <a:pt x="1585" y="2996"/>
                  </a:cubicBezTo>
                  <a:cubicBezTo>
                    <a:pt x="2449" y="2996"/>
                    <a:pt x="3140" y="2334"/>
                    <a:pt x="3140" y="1498"/>
                  </a:cubicBezTo>
                  <a:cubicBezTo>
                    <a:pt x="3140" y="663"/>
                    <a:pt x="2449" y="0"/>
                    <a:pt x="1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1840832" y="4766523"/>
              <a:ext cx="121054" cy="116622"/>
            </a:xfrm>
            <a:custGeom>
              <a:rect b="b" l="l" r="r" t="t"/>
              <a:pathLst>
                <a:path extrusionOk="0" h="3026" w="3141">
                  <a:moveTo>
                    <a:pt x="1556" y="1"/>
                  </a:moveTo>
                  <a:cubicBezTo>
                    <a:pt x="692" y="1"/>
                    <a:pt x="1" y="692"/>
                    <a:pt x="1" y="1499"/>
                  </a:cubicBezTo>
                  <a:cubicBezTo>
                    <a:pt x="1" y="2334"/>
                    <a:pt x="692" y="3025"/>
                    <a:pt x="1556" y="3025"/>
                  </a:cubicBezTo>
                  <a:cubicBezTo>
                    <a:pt x="2420" y="3025"/>
                    <a:pt x="3140" y="2334"/>
                    <a:pt x="3140" y="1499"/>
                  </a:cubicBezTo>
                  <a:cubicBezTo>
                    <a:pt x="3140" y="692"/>
                    <a:pt x="2420" y="1"/>
                    <a:pt x="1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1279117" y="4504566"/>
              <a:ext cx="335298" cy="137665"/>
            </a:xfrm>
            <a:custGeom>
              <a:rect b="b" l="l" r="r" t="t"/>
              <a:pathLst>
                <a:path extrusionOk="0" h="3572" w="8700">
                  <a:moveTo>
                    <a:pt x="2334" y="0"/>
                  </a:moveTo>
                  <a:lnTo>
                    <a:pt x="1" y="3572"/>
                  </a:lnTo>
                  <a:lnTo>
                    <a:pt x="8556" y="3572"/>
                  </a:lnTo>
                  <a:lnTo>
                    <a:pt x="87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1641043" y="4502331"/>
              <a:ext cx="324160" cy="139900"/>
            </a:xfrm>
            <a:custGeom>
              <a:rect b="b" l="l" r="r" t="t"/>
              <a:pathLst>
                <a:path extrusionOk="0" h="3630" w="8411">
                  <a:moveTo>
                    <a:pt x="87" y="1"/>
                  </a:moveTo>
                  <a:lnTo>
                    <a:pt x="87" y="173"/>
                  </a:lnTo>
                  <a:cubicBezTo>
                    <a:pt x="87" y="346"/>
                    <a:pt x="29" y="3428"/>
                    <a:pt x="29" y="3457"/>
                  </a:cubicBezTo>
                  <a:lnTo>
                    <a:pt x="0" y="3630"/>
                  </a:lnTo>
                  <a:lnTo>
                    <a:pt x="8411" y="3630"/>
                  </a:lnTo>
                  <a:lnTo>
                    <a:pt x="5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2105060" y="4669942"/>
              <a:ext cx="94384" cy="103287"/>
            </a:xfrm>
            <a:custGeom>
              <a:rect b="b" l="l" r="r" t="t"/>
              <a:pathLst>
                <a:path extrusionOk="0" h="2680" w="2449">
                  <a:moveTo>
                    <a:pt x="1210" y="1"/>
                  </a:moveTo>
                  <a:cubicBezTo>
                    <a:pt x="547" y="1"/>
                    <a:pt x="0" y="606"/>
                    <a:pt x="0" y="1326"/>
                  </a:cubicBezTo>
                  <a:cubicBezTo>
                    <a:pt x="0" y="2075"/>
                    <a:pt x="547" y="2680"/>
                    <a:pt x="1210" y="2680"/>
                  </a:cubicBezTo>
                  <a:cubicBezTo>
                    <a:pt x="1901" y="2680"/>
                    <a:pt x="2448" y="2075"/>
                    <a:pt x="2448" y="1326"/>
                  </a:cubicBezTo>
                  <a:cubicBezTo>
                    <a:pt x="2448" y="606"/>
                    <a:pt x="1901"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1632140" y="4692179"/>
              <a:ext cx="26670" cy="148764"/>
            </a:xfrm>
            <a:custGeom>
              <a:rect b="b" l="l" r="r" t="t"/>
              <a:pathLst>
                <a:path extrusionOk="0" h="3860" w="692">
                  <a:moveTo>
                    <a:pt x="346" y="0"/>
                  </a:moveTo>
                  <a:cubicBezTo>
                    <a:pt x="173" y="0"/>
                    <a:pt x="1" y="144"/>
                    <a:pt x="1" y="346"/>
                  </a:cubicBezTo>
                  <a:lnTo>
                    <a:pt x="1" y="3514"/>
                  </a:lnTo>
                  <a:cubicBezTo>
                    <a:pt x="1" y="3716"/>
                    <a:pt x="173" y="3860"/>
                    <a:pt x="346" y="3860"/>
                  </a:cubicBezTo>
                  <a:cubicBezTo>
                    <a:pt x="548" y="3860"/>
                    <a:pt x="692" y="3716"/>
                    <a:pt x="692" y="3514"/>
                  </a:cubicBezTo>
                  <a:lnTo>
                    <a:pt x="692" y="346"/>
                  </a:lnTo>
                  <a:cubicBezTo>
                    <a:pt x="692" y="144"/>
                    <a:pt x="548"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14"/>
          <p:cNvSpPr/>
          <p:nvPr/>
        </p:nvSpPr>
        <p:spPr>
          <a:xfrm flipH="1">
            <a:off x="4194250" y="4090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14"/>
          <p:cNvGrpSpPr/>
          <p:nvPr/>
        </p:nvGrpSpPr>
        <p:grpSpPr>
          <a:xfrm>
            <a:off x="674222" y="4407498"/>
            <a:ext cx="993278" cy="548641"/>
            <a:chOff x="7344325" y="4407498"/>
            <a:chExt cx="993278" cy="548641"/>
          </a:xfrm>
        </p:grpSpPr>
        <p:sp>
          <p:nvSpPr>
            <p:cNvPr id="221" name="Google Shape;221;p14"/>
            <p:cNvSpPr/>
            <p:nvPr/>
          </p:nvSpPr>
          <p:spPr>
            <a:xfrm>
              <a:off x="7344325" y="4407498"/>
              <a:ext cx="639405" cy="548632"/>
            </a:xfrm>
            <a:custGeom>
              <a:rect b="b" l="l" r="r" t="t"/>
              <a:pathLst>
                <a:path extrusionOk="0" h="16881" w="19674">
                  <a:moveTo>
                    <a:pt x="13740" y="1"/>
                  </a:moveTo>
                  <a:cubicBezTo>
                    <a:pt x="12357" y="1"/>
                    <a:pt x="11320" y="1124"/>
                    <a:pt x="10542" y="2219"/>
                  </a:cubicBezTo>
                  <a:lnTo>
                    <a:pt x="0" y="16880"/>
                  </a:lnTo>
                  <a:lnTo>
                    <a:pt x="19673" y="16506"/>
                  </a:lnTo>
                  <a:lnTo>
                    <a:pt x="19558" y="5618"/>
                  </a:lnTo>
                  <a:lnTo>
                    <a:pt x="19500" y="5531"/>
                  </a:lnTo>
                  <a:cubicBezTo>
                    <a:pt x="18579" y="4206"/>
                    <a:pt x="17657" y="2824"/>
                    <a:pt x="16562" y="1643"/>
                  </a:cubicBezTo>
                  <a:cubicBezTo>
                    <a:pt x="15813" y="865"/>
                    <a:pt x="14920" y="30"/>
                    <a:pt x="13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7344325" y="4654669"/>
              <a:ext cx="639405" cy="301470"/>
            </a:xfrm>
            <a:custGeom>
              <a:rect b="b" l="l" r="r" t="t"/>
              <a:pathLst>
                <a:path extrusionOk="0" h="9276" w="19674">
                  <a:moveTo>
                    <a:pt x="6683" y="0"/>
                  </a:moveTo>
                  <a:lnTo>
                    <a:pt x="0" y="9275"/>
                  </a:lnTo>
                  <a:lnTo>
                    <a:pt x="19673" y="8901"/>
                  </a:lnTo>
                  <a:lnTo>
                    <a:pt x="19644" y="5934"/>
                  </a:lnTo>
                  <a:lnTo>
                    <a:pt x="19327" y="5876"/>
                  </a:lnTo>
                  <a:cubicBezTo>
                    <a:pt x="12875" y="5070"/>
                    <a:pt x="9044" y="2391"/>
                    <a:pt x="6971" y="288"/>
                  </a:cubicBezTo>
                  <a:lnTo>
                    <a:pt x="6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7724393" y="4563861"/>
              <a:ext cx="606645" cy="383825"/>
            </a:xfrm>
            <a:custGeom>
              <a:rect b="b" l="l" r="r" t="t"/>
              <a:pathLst>
                <a:path extrusionOk="0" h="11810" w="18666">
                  <a:moveTo>
                    <a:pt x="9419" y="0"/>
                  </a:moveTo>
                  <a:cubicBezTo>
                    <a:pt x="8469" y="0"/>
                    <a:pt x="7777" y="807"/>
                    <a:pt x="7201" y="1556"/>
                  </a:cubicBezTo>
                  <a:lnTo>
                    <a:pt x="0" y="11608"/>
                  </a:lnTo>
                  <a:lnTo>
                    <a:pt x="144" y="11724"/>
                  </a:lnTo>
                  <a:lnTo>
                    <a:pt x="288" y="11810"/>
                  </a:lnTo>
                  <a:lnTo>
                    <a:pt x="346" y="11695"/>
                  </a:lnTo>
                  <a:lnTo>
                    <a:pt x="18320" y="11522"/>
                  </a:lnTo>
                  <a:cubicBezTo>
                    <a:pt x="18349" y="11580"/>
                    <a:pt x="18377" y="11637"/>
                    <a:pt x="18377" y="11637"/>
                  </a:cubicBezTo>
                  <a:lnTo>
                    <a:pt x="18521" y="11522"/>
                  </a:lnTo>
                  <a:lnTo>
                    <a:pt x="18665" y="11436"/>
                  </a:lnTo>
                  <a:cubicBezTo>
                    <a:pt x="18435" y="11061"/>
                    <a:pt x="12703" y="2564"/>
                    <a:pt x="11407" y="1152"/>
                  </a:cubicBezTo>
                  <a:cubicBezTo>
                    <a:pt x="10888" y="605"/>
                    <a:pt x="10255" y="29"/>
                    <a:pt x="9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7717828" y="4699586"/>
              <a:ext cx="619775" cy="250932"/>
            </a:xfrm>
            <a:custGeom>
              <a:rect b="b" l="l" r="r" t="t"/>
              <a:pathLst>
                <a:path extrusionOk="0" h="7721" w="19070">
                  <a:moveTo>
                    <a:pt x="5560" y="1"/>
                  </a:moveTo>
                  <a:lnTo>
                    <a:pt x="1" y="7720"/>
                  </a:lnTo>
                  <a:lnTo>
                    <a:pt x="16505" y="7548"/>
                  </a:lnTo>
                  <a:cubicBezTo>
                    <a:pt x="17226" y="7432"/>
                    <a:pt x="19069" y="7432"/>
                    <a:pt x="19069" y="7432"/>
                  </a:cubicBezTo>
                  <a:lnTo>
                    <a:pt x="18637" y="6914"/>
                  </a:lnTo>
                  <a:cubicBezTo>
                    <a:pt x="18464" y="6655"/>
                    <a:pt x="18147" y="6194"/>
                    <a:pt x="17773" y="5646"/>
                  </a:cubicBezTo>
                  <a:lnTo>
                    <a:pt x="17744" y="5589"/>
                  </a:lnTo>
                  <a:lnTo>
                    <a:pt x="17658" y="5560"/>
                  </a:lnTo>
                  <a:cubicBezTo>
                    <a:pt x="11033" y="5186"/>
                    <a:pt x="7490" y="2420"/>
                    <a:pt x="5704" y="174"/>
                  </a:cubicBezTo>
                  <a:lnTo>
                    <a:pt x="55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7616717" y="4640629"/>
              <a:ext cx="486850" cy="310830"/>
            </a:xfrm>
            <a:custGeom>
              <a:rect b="b" l="l" r="r" t="t"/>
              <a:pathLst>
                <a:path extrusionOk="0" h="9564" w="14980">
                  <a:moveTo>
                    <a:pt x="7576" y="0"/>
                  </a:moveTo>
                  <a:cubicBezTo>
                    <a:pt x="6712" y="0"/>
                    <a:pt x="6136" y="634"/>
                    <a:pt x="5675" y="1296"/>
                  </a:cubicBezTo>
                  <a:lnTo>
                    <a:pt x="116" y="9016"/>
                  </a:lnTo>
                  <a:cubicBezTo>
                    <a:pt x="1" y="9189"/>
                    <a:pt x="59" y="9390"/>
                    <a:pt x="203" y="9506"/>
                  </a:cubicBezTo>
                  <a:cubicBezTo>
                    <a:pt x="260" y="9563"/>
                    <a:pt x="318" y="9563"/>
                    <a:pt x="404" y="9563"/>
                  </a:cubicBezTo>
                  <a:cubicBezTo>
                    <a:pt x="519" y="9563"/>
                    <a:pt x="606" y="9534"/>
                    <a:pt x="692" y="9419"/>
                  </a:cubicBezTo>
                  <a:lnTo>
                    <a:pt x="836" y="9218"/>
                  </a:lnTo>
                  <a:lnTo>
                    <a:pt x="14173" y="9102"/>
                  </a:lnTo>
                  <a:cubicBezTo>
                    <a:pt x="14230" y="9218"/>
                    <a:pt x="14288" y="9275"/>
                    <a:pt x="14288" y="9275"/>
                  </a:cubicBezTo>
                  <a:cubicBezTo>
                    <a:pt x="14362" y="9386"/>
                    <a:pt x="14471" y="9438"/>
                    <a:pt x="14586" y="9438"/>
                  </a:cubicBezTo>
                  <a:cubicBezTo>
                    <a:pt x="14650" y="9438"/>
                    <a:pt x="14715" y="9421"/>
                    <a:pt x="14777" y="9390"/>
                  </a:cubicBezTo>
                  <a:cubicBezTo>
                    <a:pt x="14921" y="9275"/>
                    <a:pt x="14979" y="9074"/>
                    <a:pt x="14864" y="8901"/>
                  </a:cubicBezTo>
                  <a:cubicBezTo>
                    <a:pt x="14691" y="8613"/>
                    <a:pt x="10255" y="2045"/>
                    <a:pt x="9247" y="951"/>
                  </a:cubicBezTo>
                  <a:cubicBezTo>
                    <a:pt x="8930" y="634"/>
                    <a:pt x="8354" y="0"/>
                    <a:pt x="7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7607357" y="4766993"/>
              <a:ext cx="503685" cy="185380"/>
            </a:xfrm>
            <a:custGeom>
              <a:rect b="b" l="l" r="r" t="t"/>
              <a:pathLst>
                <a:path extrusionOk="0" h="5704" w="15498">
                  <a:moveTo>
                    <a:pt x="4120" y="1"/>
                  </a:moveTo>
                  <a:lnTo>
                    <a:pt x="1" y="5704"/>
                  </a:lnTo>
                  <a:lnTo>
                    <a:pt x="15497" y="5531"/>
                  </a:lnTo>
                  <a:lnTo>
                    <a:pt x="15037" y="4840"/>
                  </a:lnTo>
                  <a:cubicBezTo>
                    <a:pt x="9621" y="4293"/>
                    <a:pt x="6079" y="2075"/>
                    <a:pt x="4408" y="289"/>
                  </a:cubicBezTo>
                  <a:lnTo>
                    <a:pt x="41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13">
    <p:bg>
      <p:bgPr>
        <a:solidFill>
          <a:schemeClr val="dk2"/>
        </a:solidFill>
      </p:bgPr>
    </p:bg>
    <p:spTree>
      <p:nvGrpSpPr>
        <p:cNvPr id="227" name="Shape 227"/>
        <p:cNvGrpSpPr/>
        <p:nvPr/>
      </p:nvGrpSpPr>
      <p:grpSpPr>
        <a:xfrm>
          <a:off x="0" y="0"/>
          <a:ext cx="0" cy="0"/>
          <a:chOff x="0" y="0"/>
          <a:chExt cx="0" cy="0"/>
        </a:xfrm>
      </p:grpSpPr>
      <p:sp>
        <p:nvSpPr>
          <p:cNvPr id="228" name="Google Shape;228;p15"/>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0" name="Google Shape;230;p15"/>
          <p:cNvSpPr txBox="1"/>
          <p:nvPr>
            <p:ph idx="1" type="subTitle"/>
          </p:nvPr>
        </p:nvSpPr>
        <p:spPr>
          <a:xfrm>
            <a:off x="827400" y="1620997"/>
            <a:ext cx="3553500" cy="2823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accent2"/>
              </a:buClr>
              <a:buSzPts val="1400"/>
              <a:buChar char="●"/>
              <a:defRPr sz="1400">
                <a:solidFill>
                  <a:schemeClr val="dk1"/>
                </a:solidFill>
              </a:defRPr>
            </a:lvl1pPr>
            <a:lvl2pPr lvl="1" rtl="0">
              <a:lnSpc>
                <a:spcPct val="115000"/>
              </a:lnSpc>
              <a:spcBef>
                <a:spcPts val="0"/>
              </a:spcBef>
              <a:spcAft>
                <a:spcPts val="0"/>
              </a:spcAft>
              <a:buClr>
                <a:schemeClr val="dk1"/>
              </a:buClr>
              <a:buSzPts val="1400"/>
              <a:buChar char="○"/>
              <a:defRPr>
                <a:solidFill>
                  <a:schemeClr val="dk1"/>
                </a:solidFill>
              </a:defRPr>
            </a:lvl2pPr>
            <a:lvl3pPr lvl="2" rtl="0">
              <a:lnSpc>
                <a:spcPct val="115000"/>
              </a:lnSpc>
              <a:spcBef>
                <a:spcPts val="0"/>
              </a:spcBef>
              <a:spcAft>
                <a:spcPts val="0"/>
              </a:spcAft>
              <a:buClr>
                <a:schemeClr val="dk1"/>
              </a:buClr>
              <a:buSzPts val="1400"/>
              <a:buChar char="■"/>
              <a:defRPr>
                <a:solidFill>
                  <a:schemeClr val="dk1"/>
                </a:solidFill>
              </a:defRPr>
            </a:lvl3pPr>
            <a:lvl4pPr lvl="3" rtl="0">
              <a:lnSpc>
                <a:spcPct val="115000"/>
              </a:lnSpc>
              <a:spcBef>
                <a:spcPts val="0"/>
              </a:spcBef>
              <a:spcAft>
                <a:spcPts val="0"/>
              </a:spcAft>
              <a:buClr>
                <a:schemeClr val="dk1"/>
              </a:buClr>
              <a:buSzPts val="1400"/>
              <a:buChar char="●"/>
              <a:defRPr>
                <a:solidFill>
                  <a:schemeClr val="dk1"/>
                </a:solidFill>
              </a:defRPr>
            </a:lvl4pPr>
            <a:lvl5pPr lvl="4" rtl="0">
              <a:lnSpc>
                <a:spcPct val="115000"/>
              </a:lnSpc>
              <a:spcBef>
                <a:spcPts val="0"/>
              </a:spcBef>
              <a:spcAft>
                <a:spcPts val="0"/>
              </a:spcAft>
              <a:buClr>
                <a:schemeClr val="dk1"/>
              </a:buClr>
              <a:buSzPts val="1400"/>
              <a:buChar char="○"/>
              <a:defRPr>
                <a:solidFill>
                  <a:schemeClr val="dk1"/>
                </a:solidFill>
              </a:defRPr>
            </a:lvl5pPr>
            <a:lvl6pPr lvl="5" rtl="0">
              <a:lnSpc>
                <a:spcPct val="115000"/>
              </a:lnSpc>
              <a:spcBef>
                <a:spcPts val="0"/>
              </a:spcBef>
              <a:spcAft>
                <a:spcPts val="0"/>
              </a:spcAft>
              <a:buClr>
                <a:schemeClr val="dk1"/>
              </a:buClr>
              <a:buSzPts val="1400"/>
              <a:buChar char="■"/>
              <a:defRPr>
                <a:solidFill>
                  <a:schemeClr val="dk1"/>
                </a:solidFill>
              </a:defRPr>
            </a:lvl6pPr>
            <a:lvl7pPr lvl="6" rtl="0">
              <a:lnSpc>
                <a:spcPct val="115000"/>
              </a:lnSpc>
              <a:spcBef>
                <a:spcPts val="0"/>
              </a:spcBef>
              <a:spcAft>
                <a:spcPts val="0"/>
              </a:spcAft>
              <a:buClr>
                <a:schemeClr val="dk1"/>
              </a:buClr>
              <a:buSzPts val="1400"/>
              <a:buChar char="●"/>
              <a:defRPr>
                <a:solidFill>
                  <a:schemeClr val="dk1"/>
                </a:solidFill>
              </a:defRPr>
            </a:lvl7pPr>
            <a:lvl8pPr lvl="7" rtl="0">
              <a:lnSpc>
                <a:spcPct val="115000"/>
              </a:lnSpc>
              <a:spcBef>
                <a:spcPts val="0"/>
              </a:spcBef>
              <a:spcAft>
                <a:spcPts val="0"/>
              </a:spcAft>
              <a:buClr>
                <a:schemeClr val="dk1"/>
              </a:buClr>
              <a:buSzPts val="1400"/>
              <a:buChar char="○"/>
              <a:defRPr>
                <a:solidFill>
                  <a:schemeClr val="dk1"/>
                </a:solidFill>
              </a:defRPr>
            </a:lvl8pPr>
            <a:lvl9pPr lvl="8" rtl="0">
              <a:lnSpc>
                <a:spcPct val="115000"/>
              </a:lnSpc>
              <a:spcBef>
                <a:spcPts val="0"/>
              </a:spcBef>
              <a:spcAft>
                <a:spcPts val="0"/>
              </a:spcAft>
              <a:buClr>
                <a:schemeClr val="dk1"/>
              </a:buClr>
              <a:buSzPts val="1400"/>
              <a:buChar char="■"/>
              <a:defRPr>
                <a:solidFill>
                  <a:schemeClr val="dk1"/>
                </a:solidFill>
              </a:defRPr>
            </a:lvl9pPr>
          </a:lstStyle>
          <a:p/>
        </p:txBody>
      </p:sp>
      <p:sp>
        <p:nvSpPr>
          <p:cNvPr id="231" name="Google Shape;231;p15"/>
          <p:cNvSpPr txBox="1"/>
          <p:nvPr>
            <p:ph idx="2" type="subTitle"/>
          </p:nvPr>
        </p:nvSpPr>
        <p:spPr>
          <a:xfrm>
            <a:off x="827400" y="1272668"/>
            <a:ext cx="35535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2" name="Google Shape;232;p15"/>
          <p:cNvSpPr txBox="1"/>
          <p:nvPr>
            <p:ph idx="3" type="subTitle"/>
          </p:nvPr>
        </p:nvSpPr>
        <p:spPr>
          <a:xfrm>
            <a:off x="4763100" y="1621000"/>
            <a:ext cx="3553500" cy="2823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accent2"/>
              </a:buClr>
              <a:buSzPts val="1400"/>
              <a:buChar char="●"/>
              <a:defRPr sz="1400">
                <a:solidFill>
                  <a:schemeClr val="dk1"/>
                </a:solidFill>
              </a:defRPr>
            </a:lvl1pPr>
            <a:lvl2pPr lvl="1" rtl="0">
              <a:lnSpc>
                <a:spcPct val="115000"/>
              </a:lnSpc>
              <a:spcBef>
                <a:spcPts val="0"/>
              </a:spcBef>
              <a:spcAft>
                <a:spcPts val="0"/>
              </a:spcAft>
              <a:buClr>
                <a:schemeClr val="dk1"/>
              </a:buClr>
              <a:buSzPts val="1400"/>
              <a:buChar char="○"/>
              <a:defRPr>
                <a:solidFill>
                  <a:schemeClr val="dk1"/>
                </a:solidFill>
              </a:defRPr>
            </a:lvl2pPr>
            <a:lvl3pPr lvl="2" rtl="0">
              <a:lnSpc>
                <a:spcPct val="115000"/>
              </a:lnSpc>
              <a:spcBef>
                <a:spcPts val="0"/>
              </a:spcBef>
              <a:spcAft>
                <a:spcPts val="0"/>
              </a:spcAft>
              <a:buClr>
                <a:schemeClr val="dk1"/>
              </a:buClr>
              <a:buSzPts val="1400"/>
              <a:buChar char="■"/>
              <a:defRPr>
                <a:solidFill>
                  <a:schemeClr val="dk1"/>
                </a:solidFill>
              </a:defRPr>
            </a:lvl3pPr>
            <a:lvl4pPr lvl="3" rtl="0">
              <a:lnSpc>
                <a:spcPct val="115000"/>
              </a:lnSpc>
              <a:spcBef>
                <a:spcPts val="0"/>
              </a:spcBef>
              <a:spcAft>
                <a:spcPts val="0"/>
              </a:spcAft>
              <a:buClr>
                <a:schemeClr val="dk1"/>
              </a:buClr>
              <a:buSzPts val="1400"/>
              <a:buChar char="●"/>
              <a:defRPr>
                <a:solidFill>
                  <a:schemeClr val="dk1"/>
                </a:solidFill>
              </a:defRPr>
            </a:lvl4pPr>
            <a:lvl5pPr lvl="4" rtl="0">
              <a:lnSpc>
                <a:spcPct val="115000"/>
              </a:lnSpc>
              <a:spcBef>
                <a:spcPts val="0"/>
              </a:spcBef>
              <a:spcAft>
                <a:spcPts val="0"/>
              </a:spcAft>
              <a:buClr>
                <a:schemeClr val="dk1"/>
              </a:buClr>
              <a:buSzPts val="1400"/>
              <a:buChar char="○"/>
              <a:defRPr>
                <a:solidFill>
                  <a:schemeClr val="dk1"/>
                </a:solidFill>
              </a:defRPr>
            </a:lvl5pPr>
            <a:lvl6pPr lvl="5" rtl="0">
              <a:lnSpc>
                <a:spcPct val="115000"/>
              </a:lnSpc>
              <a:spcBef>
                <a:spcPts val="0"/>
              </a:spcBef>
              <a:spcAft>
                <a:spcPts val="0"/>
              </a:spcAft>
              <a:buClr>
                <a:schemeClr val="dk1"/>
              </a:buClr>
              <a:buSzPts val="1400"/>
              <a:buChar char="■"/>
              <a:defRPr>
                <a:solidFill>
                  <a:schemeClr val="dk1"/>
                </a:solidFill>
              </a:defRPr>
            </a:lvl6pPr>
            <a:lvl7pPr lvl="6" rtl="0">
              <a:lnSpc>
                <a:spcPct val="115000"/>
              </a:lnSpc>
              <a:spcBef>
                <a:spcPts val="0"/>
              </a:spcBef>
              <a:spcAft>
                <a:spcPts val="0"/>
              </a:spcAft>
              <a:buClr>
                <a:schemeClr val="dk1"/>
              </a:buClr>
              <a:buSzPts val="1400"/>
              <a:buChar char="●"/>
              <a:defRPr>
                <a:solidFill>
                  <a:schemeClr val="dk1"/>
                </a:solidFill>
              </a:defRPr>
            </a:lvl7pPr>
            <a:lvl8pPr lvl="7" rtl="0">
              <a:lnSpc>
                <a:spcPct val="115000"/>
              </a:lnSpc>
              <a:spcBef>
                <a:spcPts val="0"/>
              </a:spcBef>
              <a:spcAft>
                <a:spcPts val="0"/>
              </a:spcAft>
              <a:buClr>
                <a:schemeClr val="dk1"/>
              </a:buClr>
              <a:buSzPts val="1400"/>
              <a:buChar char="○"/>
              <a:defRPr>
                <a:solidFill>
                  <a:schemeClr val="dk1"/>
                </a:solidFill>
              </a:defRPr>
            </a:lvl8pPr>
            <a:lvl9pPr lvl="8" rtl="0">
              <a:lnSpc>
                <a:spcPct val="115000"/>
              </a:lnSpc>
              <a:spcBef>
                <a:spcPts val="0"/>
              </a:spcBef>
              <a:spcAft>
                <a:spcPts val="0"/>
              </a:spcAft>
              <a:buClr>
                <a:schemeClr val="dk1"/>
              </a:buClr>
              <a:buSzPts val="1400"/>
              <a:buChar char="■"/>
              <a:defRPr>
                <a:solidFill>
                  <a:schemeClr val="dk1"/>
                </a:solidFill>
              </a:defRPr>
            </a:lvl9pPr>
          </a:lstStyle>
          <a:p/>
        </p:txBody>
      </p:sp>
      <p:sp>
        <p:nvSpPr>
          <p:cNvPr id="233" name="Google Shape;233;p15"/>
          <p:cNvSpPr txBox="1"/>
          <p:nvPr>
            <p:ph idx="4" type="subTitle"/>
          </p:nvPr>
        </p:nvSpPr>
        <p:spPr>
          <a:xfrm>
            <a:off x="4763100" y="1272668"/>
            <a:ext cx="35535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2400"/>
              <a:buFont typeface="DM Sans"/>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nSpc>
                <a:spcPct val="115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grpSp>
        <p:nvGrpSpPr>
          <p:cNvPr id="234" name="Google Shape;234;p15"/>
          <p:cNvGrpSpPr/>
          <p:nvPr/>
        </p:nvGrpSpPr>
        <p:grpSpPr>
          <a:xfrm>
            <a:off x="4073238" y="4407498"/>
            <a:ext cx="993278" cy="548641"/>
            <a:chOff x="7344325" y="4407498"/>
            <a:chExt cx="993278" cy="548641"/>
          </a:xfrm>
        </p:grpSpPr>
        <p:sp>
          <p:nvSpPr>
            <p:cNvPr id="235" name="Google Shape;235;p15"/>
            <p:cNvSpPr/>
            <p:nvPr/>
          </p:nvSpPr>
          <p:spPr>
            <a:xfrm>
              <a:off x="7344325" y="4407498"/>
              <a:ext cx="639405" cy="548632"/>
            </a:xfrm>
            <a:custGeom>
              <a:rect b="b" l="l" r="r" t="t"/>
              <a:pathLst>
                <a:path extrusionOk="0" h="16881" w="19674">
                  <a:moveTo>
                    <a:pt x="13740" y="1"/>
                  </a:moveTo>
                  <a:cubicBezTo>
                    <a:pt x="12357" y="1"/>
                    <a:pt x="11320" y="1124"/>
                    <a:pt x="10542" y="2219"/>
                  </a:cubicBezTo>
                  <a:lnTo>
                    <a:pt x="0" y="16880"/>
                  </a:lnTo>
                  <a:lnTo>
                    <a:pt x="19673" y="16506"/>
                  </a:lnTo>
                  <a:lnTo>
                    <a:pt x="19558" y="5618"/>
                  </a:lnTo>
                  <a:lnTo>
                    <a:pt x="19500" y="5531"/>
                  </a:lnTo>
                  <a:cubicBezTo>
                    <a:pt x="18579" y="4206"/>
                    <a:pt x="17657" y="2824"/>
                    <a:pt x="16562" y="1643"/>
                  </a:cubicBezTo>
                  <a:cubicBezTo>
                    <a:pt x="15813" y="865"/>
                    <a:pt x="14920" y="30"/>
                    <a:pt x="13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a:off x="7344325" y="4654669"/>
              <a:ext cx="639405" cy="301470"/>
            </a:xfrm>
            <a:custGeom>
              <a:rect b="b" l="l" r="r" t="t"/>
              <a:pathLst>
                <a:path extrusionOk="0" h="9276" w="19674">
                  <a:moveTo>
                    <a:pt x="6683" y="0"/>
                  </a:moveTo>
                  <a:lnTo>
                    <a:pt x="0" y="9275"/>
                  </a:lnTo>
                  <a:lnTo>
                    <a:pt x="19673" y="8901"/>
                  </a:lnTo>
                  <a:lnTo>
                    <a:pt x="19644" y="5934"/>
                  </a:lnTo>
                  <a:lnTo>
                    <a:pt x="19327" y="5876"/>
                  </a:lnTo>
                  <a:cubicBezTo>
                    <a:pt x="12875" y="5070"/>
                    <a:pt x="9044" y="2391"/>
                    <a:pt x="6971" y="288"/>
                  </a:cubicBezTo>
                  <a:lnTo>
                    <a:pt x="6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7724393" y="4563861"/>
              <a:ext cx="606645" cy="383825"/>
            </a:xfrm>
            <a:custGeom>
              <a:rect b="b" l="l" r="r" t="t"/>
              <a:pathLst>
                <a:path extrusionOk="0" h="11810" w="18666">
                  <a:moveTo>
                    <a:pt x="9419" y="0"/>
                  </a:moveTo>
                  <a:cubicBezTo>
                    <a:pt x="8469" y="0"/>
                    <a:pt x="7777" y="807"/>
                    <a:pt x="7201" y="1556"/>
                  </a:cubicBezTo>
                  <a:lnTo>
                    <a:pt x="0" y="11608"/>
                  </a:lnTo>
                  <a:lnTo>
                    <a:pt x="144" y="11724"/>
                  </a:lnTo>
                  <a:lnTo>
                    <a:pt x="288" y="11810"/>
                  </a:lnTo>
                  <a:lnTo>
                    <a:pt x="346" y="11695"/>
                  </a:lnTo>
                  <a:lnTo>
                    <a:pt x="18320" y="11522"/>
                  </a:lnTo>
                  <a:cubicBezTo>
                    <a:pt x="18349" y="11580"/>
                    <a:pt x="18377" y="11637"/>
                    <a:pt x="18377" y="11637"/>
                  </a:cubicBezTo>
                  <a:lnTo>
                    <a:pt x="18521" y="11522"/>
                  </a:lnTo>
                  <a:lnTo>
                    <a:pt x="18665" y="11436"/>
                  </a:lnTo>
                  <a:cubicBezTo>
                    <a:pt x="18435" y="11061"/>
                    <a:pt x="12703" y="2564"/>
                    <a:pt x="11407" y="1152"/>
                  </a:cubicBezTo>
                  <a:cubicBezTo>
                    <a:pt x="10888" y="605"/>
                    <a:pt x="10255" y="29"/>
                    <a:pt x="9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a:off x="7717828" y="4699586"/>
              <a:ext cx="619775" cy="250932"/>
            </a:xfrm>
            <a:custGeom>
              <a:rect b="b" l="l" r="r" t="t"/>
              <a:pathLst>
                <a:path extrusionOk="0" h="7721" w="19070">
                  <a:moveTo>
                    <a:pt x="5560" y="1"/>
                  </a:moveTo>
                  <a:lnTo>
                    <a:pt x="1" y="7720"/>
                  </a:lnTo>
                  <a:lnTo>
                    <a:pt x="16505" y="7548"/>
                  </a:lnTo>
                  <a:cubicBezTo>
                    <a:pt x="17226" y="7432"/>
                    <a:pt x="19069" y="7432"/>
                    <a:pt x="19069" y="7432"/>
                  </a:cubicBezTo>
                  <a:lnTo>
                    <a:pt x="18637" y="6914"/>
                  </a:lnTo>
                  <a:cubicBezTo>
                    <a:pt x="18464" y="6655"/>
                    <a:pt x="18147" y="6194"/>
                    <a:pt x="17773" y="5646"/>
                  </a:cubicBezTo>
                  <a:lnTo>
                    <a:pt x="17744" y="5589"/>
                  </a:lnTo>
                  <a:lnTo>
                    <a:pt x="17658" y="5560"/>
                  </a:lnTo>
                  <a:cubicBezTo>
                    <a:pt x="11033" y="5186"/>
                    <a:pt x="7490" y="2420"/>
                    <a:pt x="5704" y="174"/>
                  </a:cubicBezTo>
                  <a:lnTo>
                    <a:pt x="55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a:off x="7616717" y="4640629"/>
              <a:ext cx="486850" cy="310830"/>
            </a:xfrm>
            <a:custGeom>
              <a:rect b="b" l="l" r="r" t="t"/>
              <a:pathLst>
                <a:path extrusionOk="0" h="9564" w="14980">
                  <a:moveTo>
                    <a:pt x="7576" y="0"/>
                  </a:moveTo>
                  <a:cubicBezTo>
                    <a:pt x="6712" y="0"/>
                    <a:pt x="6136" y="634"/>
                    <a:pt x="5675" y="1296"/>
                  </a:cubicBezTo>
                  <a:lnTo>
                    <a:pt x="116" y="9016"/>
                  </a:lnTo>
                  <a:cubicBezTo>
                    <a:pt x="1" y="9189"/>
                    <a:pt x="59" y="9390"/>
                    <a:pt x="203" y="9506"/>
                  </a:cubicBezTo>
                  <a:cubicBezTo>
                    <a:pt x="260" y="9563"/>
                    <a:pt x="318" y="9563"/>
                    <a:pt x="404" y="9563"/>
                  </a:cubicBezTo>
                  <a:cubicBezTo>
                    <a:pt x="519" y="9563"/>
                    <a:pt x="606" y="9534"/>
                    <a:pt x="692" y="9419"/>
                  </a:cubicBezTo>
                  <a:lnTo>
                    <a:pt x="836" y="9218"/>
                  </a:lnTo>
                  <a:lnTo>
                    <a:pt x="14173" y="9102"/>
                  </a:lnTo>
                  <a:cubicBezTo>
                    <a:pt x="14230" y="9218"/>
                    <a:pt x="14288" y="9275"/>
                    <a:pt x="14288" y="9275"/>
                  </a:cubicBezTo>
                  <a:cubicBezTo>
                    <a:pt x="14362" y="9386"/>
                    <a:pt x="14471" y="9438"/>
                    <a:pt x="14586" y="9438"/>
                  </a:cubicBezTo>
                  <a:cubicBezTo>
                    <a:pt x="14650" y="9438"/>
                    <a:pt x="14715" y="9421"/>
                    <a:pt x="14777" y="9390"/>
                  </a:cubicBezTo>
                  <a:cubicBezTo>
                    <a:pt x="14921" y="9275"/>
                    <a:pt x="14979" y="9074"/>
                    <a:pt x="14864" y="8901"/>
                  </a:cubicBezTo>
                  <a:cubicBezTo>
                    <a:pt x="14691" y="8613"/>
                    <a:pt x="10255" y="2045"/>
                    <a:pt x="9247" y="951"/>
                  </a:cubicBezTo>
                  <a:cubicBezTo>
                    <a:pt x="8930" y="634"/>
                    <a:pt x="8354" y="0"/>
                    <a:pt x="7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7607357" y="4766993"/>
              <a:ext cx="503685" cy="185380"/>
            </a:xfrm>
            <a:custGeom>
              <a:rect b="b" l="l" r="r" t="t"/>
              <a:pathLst>
                <a:path extrusionOk="0" h="5704" w="15498">
                  <a:moveTo>
                    <a:pt x="4120" y="1"/>
                  </a:moveTo>
                  <a:lnTo>
                    <a:pt x="1" y="5704"/>
                  </a:lnTo>
                  <a:lnTo>
                    <a:pt x="15497" y="5531"/>
                  </a:lnTo>
                  <a:lnTo>
                    <a:pt x="15037" y="4840"/>
                  </a:lnTo>
                  <a:cubicBezTo>
                    <a:pt x="9621" y="4293"/>
                    <a:pt x="6079" y="2075"/>
                    <a:pt x="4408" y="289"/>
                  </a:cubicBezTo>
                  <a:lnTo>
                    <a:pt x="41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BLANK_16">
    <p:bg>
      <p:bgPr>
        <a:solidFill>
          <a:schemeClr val="dk2"/>
        </a:solidFill>
      </p:bgPr>
    </p:bg>
    <p:spTree>
      <p:nvGrpSpPr>
        <p:cNvPr id="241" name="Shape 241"/>
        <p:cNvGrpSpPr/>
        <p:nvPr/>
      </p:nvGrpSpPr>
      <p:grpSpPr>
        <a:xfrm>
          <a:off x="0" y="0"/>
          <a:ext cx="0" cy="0"/>
          <a:chOff x="0" y="0"/>
          <a:chExt cx="0" cy="0"/>
        </a:xfrm>
      </p:grpSpPr>
      <p:sp>
        <p:nvSpPr>
          <p:cNvPr id="242" name="Google Shape;242;p16"/>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4" name="Google Shape;244;p16"/>
          <p:cNvSpPr txBox="1"/>
          <p:nvPr>
            <p:ph idx="1" type="body"/>
          </p:nvPr>
        </p:nvSpPr>
        <p:spPr>
          <a:xfrm>
            <a:off x="713100" y="1603025"/>
            <a:ext cx="3813000" cy="2319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5" name="Google Shape;245;p16"/>
          <p:cNvSpPr txBox="1"/>
          <p:nvPr>
            <p:ph idx="2" type="body"/>
          </p:nvPr>
        </p:nvSpPr>
        <p:spPr>
          <a:xfrm>
            <a:off x="4617900" y="1603025"/>
            <a:ext cx="3813000" cy="2319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246" name="Google Shape;246;p16"/>
          <p:cNvGrpSpPr/>
          <p:nvPr/>
        </p:nvGrpSpPr>
        <p:grpSpPr>
          <a:xfrm>
            <a:off x="7355668" y="4341103"/>
            <a:ext cx="993309" cy="615036"/>
            <a:chOff x="7109475" y="4336925"/>
            <a:chExt cx="993309" cy="615036"/>
          </a:xfrm>
        </p:grpSpPr>
        <p:sp>
          <p:nvSpPr>
            <p:cNvPr id="247" name="Google Shape;247;p16"/>
            <p:cNvSpPr/>
            <p:nvPr/>
          </p:nvSpPr>
          <p:spPr>
            <a:xfrm>
              <a:off x="7821714" y="4550336"/>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
            <p:cNvSpPr/>
            <p:nvPr/>
          </p:nvSpPr>
          <p:spPr>
            <a:xfrm>
              <a:off x="7835301" y="4550336"/>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
            <p:cNvSpPr/>
            <p:nvPr/>
          </p:nvSpPr>
          <p:spPr>
            <a:xfrm>
              <a:off x="7725810" y="4566045"/>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a:off x="7667218" y="4399024"/>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6"/>
            <p:cNvSpPr/>
            <p:nvPr/>
          </p:nvSpPr>
          <p:spPr>
            <a:xfrm>
              <a:off x="7871818" y="4435422"/>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6"/>
            <p:cNvSpPr/>
            <p:nvPr/>
          </p:nvSpPr>
          <p:spPr>
            <a:xfrm>
              <a:off x="7835301" y="4520392"/>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
            <p:cNvSpPr/>
            <p:nvPr/>
          </p:nvSpPr>
          <p:spPr>
            <a:xfrm>
              <a:off x="7329342" y="4561388"/>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6"/>
            <p:cNvSpPr/>
            <p:nvPr/>
          </p:nvSpPr>
          <p:spPr>
            <a:xfrm>
              <a:off x="7343784" y="4563923"/>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a:off x="7109475" y="4502060"/>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7357370" y="4336925"/>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a:off x="7377736" y="4569022"/>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7344638" y="4535983"/>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9">
    <p:bg>
      <p:bgPr>
        <a:solidFill>
          <a:schemeClr val="dk2"/>
        </a:solidFill>
      </p:bgPr>
    </p:bg>
    <p:spTree>
      <p:nvGrpSpPr>
        <p:cNvPr id="259" name="Shape 259"/>
        <p:cNvGrpSpPr/>
        <p:nvPr/>
      </p:nvGrpSpPr>
      <p:grpSpPr>
        <a:xfrm>
          <a:off x="0" y="0"/>
          <a:ext cx="0" cy="0"/>
          <a:chOff x="0" y="0"/>
          <a:chExt cx="0" cy="0"/>
        </a:xfrm>
      </p:grpSpPr>
      <p:sp>
        <p:nvSpPr>
          <p:cNvPr id="260" name="Google Shape;260;p17"/>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7"/>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2" name="Google Shape;262;p17"/>
          <p:cNvSpPr txBox="1"/>
          <p:nvPr>
            <p:ph idx="1" type="subTitle"/>
          </p:nvPr>
        </p:nvSpPr>
        <p:spPr>
          <a:xfrm>
            <a:off x="782563" y="2963686"/>
            <a:ext cx="2415900" cy="1336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263" name="Google Shape;263;p17"/>
          <p:cNvSpPr txBox="1"/>
          <p:nvPr>
            <p:ph idx="2" type="subTitle"/>
          </p:nvPr>
        </p:nvSpPr>
        <p:spPr>
          <a:xfrm>
            <a:off x="782563" y="2240268"/>
            <a:ext cx="2415900" cy="744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264" name="Google Shape;264;p17"/>
          <p:cNvSpPr txBox="1"/>
          <p:nvPr>
            <p:ph idx="3" type="subTitle"/>
          </p:nvPr>
        </p:nvSpPr>
        <p:spPr>
          <a:xfrm>
            <a:off x="3364062" y="2963686"/>
            <a:ext cx="2415900" cy="1336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265" name="Google Shape;265;p17"/>
          <p:cNvSpPr txBox="1"/>
          <p:nvPr>
            <p:ph idx="4" type="subTitle"/>
          </p:nvPr>
        </p:nvSpPr>
        <p:spPr>
          <a:xfrm>
            <a:off x="3364062" y="2240268"/>
            <a:ext cx="2415900" cy="744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266" name="Google Shape;266;p17"/>
          <p:cNvSpPr txBox="1"/>
          <p:nvPr>
            <p:ph idx="5" type="subTitle"/>
          </p:nvPr>
        </p:nvSpPr>
        <p:spPr>
          <a:xfrm>
            <a:off x="5945537" y="2963686"/>
            <a:ext cx="2415900" cy="1336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267" name="Google Shape;267;p17"/>
          <p:cNvSpPr txBox="1"/>
          <p:nvPr>
            <p:ph idx="6" type="subTitle"/>
          </p:nvPr>
        </p:nvSpPr>
        <p:spPr>
          <a:xfrm>
            <a:off x="5945537" y="2240268"/>
            <a:ext cx="2415900" cy="744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grpSp>
        <p:nvGrpSpPr>
          <p:cNvPr id="268" name="Google Shape;268;p17"/>
          <p:cNvGrpSpPr/>
          <p:nvPr/>
        </p:nvGrpSpPr>
        <p:grpSpPr>
          <a:xfrm>
            <a:off x="4260607" y="4419295"/>
            <a:ext cx="238861" cy="545612"/>
            <a:chOff x="3198445" y="4419295"/>
            <a:chExt cx="238861" cy="545612"/>
          </a:xfrm>
        </p:grpSpPr>
        <p:sp>
          <p:nvSpPr>
            <p:cNvPr id="269" name="Google Shape;269;p17"/>
            <p:cNvSpPr/>
            <p:nvPr/>
          </p:nvSpPr>
          <p:spPr>
            <a:xfrm>
              <a:off x="3198445" y="4419295"/>
              <a:ext cx="238861" cy="402549"/>
            </a:xfrm>
            <a:custGeom>
              <a:rect b="b" l="l" r="r" t="t"/>
              <a:pathLst>
                <a:path extrusionOk="0" h="9564" w="5675">
                  <a:moveTo>
                    <a:pt x="2852" y="0"/>
                  </a:moveTo>
                  <a:cubicBezTo>
                    <a:pt x="2737" y="0"/>
                    <a:pt x="2622" y="29"/>
                    <a:pt x="2564" y="116"/>
                  </a:cubicBezTo>
                  <a:cubicBezTo>
                    <a:pt x="2449" y="260"/>
                    <a:pt x="0" y="3572"/>
                    <a:pt x="0" y="5992"/>
                  </a:cubicBezTo>
                  <a:cubicBezTo>
                    <a:pt x="0" y="9218"/>
                    <a:pt x="1988" y="9563"/>
                    <a:pt x="2852" y="9563"/>
                  </a:cubicBezTo>
                  <a:cubicBezTo>
                    <a:pt x="3687" y="9563"/>
                    <a:pt x="5675" y="9218"/>
                    <a:pt x="5675" y="5992"/>
                  </a:cubicBezTo>
                  <a:cubicBezTo>
                    <a:pt x="5675" y="3572"/>
                    <a:pt x="3226" y="260"/>
                    <a:pt x="3111" y="116"/>
                  </a:cubicBezTo>
                  <a:cubicBezTo>
                    <a:pt x="3054" y="29"/>
                    <a:pt x="2938" y="0"/>
                    <a:pt x="2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7"/>
            <p:cNvSpPr/>
            <p:nvPr/>
          </p:nvSpPr>
          <p:spPr>
            <a:xfrm>
              <a:off x="3254215" y="4567199"/>
              <a:ext cx="127322" cy="397708"/>
            </a:xfrm>
            <a:custGeom>
              <a:rect b="b" l="l" r="r" t="t"/>
              <a:pathLst>
                <a:path extrusionOk="0" h="9449" w="3025">
                  <a:moveTo>
                    <a:pt x="1585" y="1"/>
                  </a:moveTo>
                  <a:cubicBezTo>
                    <a:pt x="1383" y="1"/>
                    <a:pt x="1239" y="145"/>
                    <a:pt x="1239" y="346"/>
                  </a:cubicBezTo>
                  <a:lnTo>
                    <a:pt x="1239" y="3428"/>
                  </a:lnTo>
                  <a:lnTo>
                    <a:pt x="663" y="2679"/>
                  </a:lnTo>
                  <a:cubicBezTo>
                    <a:pt x="611" y="2576"/>
                    <a:pt x="507" y="2524"/>
                    <a:pt x="402" y="2524"/>
                  </a:cubicBezTo>
                  <a:cubicBezTo>
                    <a:pt x="331" y="2524"/>
                    <a:pt x="260" y="2547"/>
                    <a:pt x="202" y="2593"/>
                  </a:cubicBezTo>
                  <a:cubicBezTo>
                    <a:pt x="29" y="2708"/>
                    <a:pt x="0" y="2910"/>
                    <a:pt x="116" y="3083"/>
                  </a:cubicBezTo>
                  <a:lnTo>
                    <a:pt x="1181" y="4552"/>
                  </a:lnTo>
                  <a:cubicBezTo>
                    <a:pt x="1181" y="4580"/>
                    <a:pt x="1210" y="4580"/>
                    <a:pt x="1239" y="4580"/>
                  </a:cubicBezTo>
                  <a:lnTo>
                    <a:pt x="1239" y="9103"/>
                  </a:lnTo>
                  <a:cubicBezTo>
                    <a:pt x="1239" y="9304"/>
                    <a:pt x="1383" y="9448"/>
                    <a:pt x="1585" y="9448"/>
                  </a:cubicBezTo>
                  <a:cubicBezTo>
                    <a:pt x="1757" y="9448"/>
                    <a:pt x="1930" y="9304"/>
                    <a:pt x="1930" y="9103"/>
                  </a:cubicBezTo>
                  <a:lnTo>
                    <a:pt x="1930" y="2420"/>
                  </a:lnTo>
                  <a:cubicBezTo>
                    <a:pt x="1988" y="2420"/>
                    <a:pt x="2074" y="2362"/>
                    <a:pt x="2103" y="2305"/>
                  </a:cubicBezTo>
                  <a:lnTo>
                    <a:pt x="2910" y="1124"/>
                  </a:lnTo>
                  <a:cubicBezTo>
                    <a:pt x="3025" y="980"/>
                    <a:pt x="2996" y="749"/>
                    <a:pt x="2823" y="663"/>
                  </a:cubicBezTo>
                  <a:cubicBezTo>
                    <a:pt x="2766" y="617"/>
                    <a:pt x="2694" y="594"/>
                    <a:pt x="2622" y="594"/>
                  </a:cubicBezTo>
                  <a:cubicBezTo>
                    <a:pt x="2513" y="594"/>
                    <a:pt x="2403" y="646"/>
                    <a:pt x="2333" y="749"/>
                  </a:cubicBezTo>
                  <a:lnTo>
                    <a:pt x="1930" y="1354"/>
                  </a:lnTo>
                  <a:lnTo>
                    <a:pt x="1930" y="346"/>
                  </a:lnTo>
                  <a:cubicBezTo>
                    <a:pt x="1930" y="145"/>
                    <a:pt x="1757"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17"/>
          <p:cNvGrpSpPr/>
          <p:nvPr/>
        </p:nvGrpSpPr>
        <p:grpSpPr>
          <a:xfrm>
            <a:off x="4644532" y="4419295"/>
            <a:ext cx="238861" cy="545612"/>
            <a:chOff x="3198445" y="4419295"/>
            <a:chExt cx="238861" cy="545612"/>
          </a:xfrm>
        </p:grpSpPr>
        <p:sp>
          <p:nvSpPr>
            <p:cNvPr id="272" name="Google Shape;272;p17"/>
            <p:cNvSpPr/>
            <p:nvPr/>
          </p:nvSpPr>
          <p:spPr>
            <a:xfrm>
              <a:off x="3198445" y="4419295"/>
              <a:ext cx="238861" cy="402549"/>
            </a:xfrm>
            <a:custGeom>
              <a:rect b="b" l="l" r="r" t="t"/>
              <a:pathLst>
                <a:path extrusionOk="0" h="9564" w="5675">
                  <a:moveTo>
                    <a:pt x="2852" y="0"/>
                  </a:moveTo>
                  <a:cubicBezTo>
                    <a:pt x="2737" y="0"/>
                    <a:pt x="2622" y="29"/>
                    <a:pt x="2564" y="116"/>
                  </a:cubicBezTo>
                  <a:cubicBezTo>
                    <a:pt x="2449" y="260"/>
                    <a:pt x="0" y="3572"/>
                    <a:pt x="0" y="5992"/>
                  </a:cubicBezTo>
                  <a:cubicBezTo>
                    <a:pt x="0" y="9218"/>
                    <a:pt x="1988" y="9563"/>
                    <a:pt x="2852" y="9563"/>
                  </a:cubicBezTo>
                  <a:cubicBezTo>
                    <a:pt x="3687" y="9563"/>
                    <a:pt x="5675" y="9218"/>
                    <a:pt x="5675" y="5992"/>
                  </a:cubicBezTo>
                  <a:cubicBezTo>
                    <a:pt x="5675" y="3572"/>
                    <a:pt x="3226" y="260"/>
                    <a:pt x="3111" y="116"/>
                  </a:cubicBezTo>
                  <a:cubicBezTo>
                    <a:pt x="3054" y="29"/>
                    <a:pt x="2938" y="0"/>
                    <a:pt x="2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7"/>
            <p:cNvSpPr/>
            <p:nvPr/>
          </p:nvSpPr>
          <p:spPr>
            <a:xfrm>
              <a:off x="3254215" y="4567199"/>
              <a:ext cx="127322" cy="397708"/>
            </a:xfrm>
            <a:custGeom>
              <a:rect b="b" l="l" r="r" t="t"/>
              <a:pathLst>
                <a:path extrusionOk="0" h="9449" w="3025">
                  <a:moveTo>
                    <a:pt x="1585" y="1"/>
                  </a:moveTo>
                  <a:cubicBezTo>
                    <a:pt x="1383" y="1"/>
                    <a:pt x="1239" y="145"/>
                    <a:pt x="1239" y="346"/>
                  </a:cubicBezTo>
                  <a:lnTo>
                    <a:pt x="1239" y="3428"/>
                  </a:lnTo>
                  <a:lnTo>
                    <a:pt x="663" y="2679"/>
                  </a:lnTo>
                  <a:cubicBezTo>
                    <a:pt x="611" y="2576"/>
                    <a:pt x="507" y="2524"/>
                    <a:pt x="402" y="2524"/>
                  </a:cubicBezTo>
                  <a:cubicBezTo>
                    <a:pt x="331" y="2524"/>
                    <a:pt x="260" y="2547"/>
                    <a:pt x="202" y="2593"/>
                  </a:cubicBezTo>
                  <a:cubicBezTo>
                    <a:pt x="29" y="2708"/>
                    <a:pt x="0" y="2910"/>
                    <a:pt x="116" y="3083"/>
                  </a:cubicBezTo>
                  <a:lnTo>
                    <a:pt x="1181" y="4552"/>
                  </a:lnTo>
                  <a:cubicBezTo>
                    <a:pt x="1181" y="4580"/>
                    <a:pt x="1210" y="4580"/>
                    <a:pt x="1239" y="4580"/>
                  </a:cubicBezTo>
                  <a:lnTo>
                    <a:pt x="1239" y="9103"/>
                  </a:lnTo>
                  <a:cubicBezTo>
                    <a:pt x="1239" y="9304"/>
                    <a:pt x="1383" y="9448"/>
                    <a:pt x="1585" y="9448"/>
                  </a:cubicBezTo>
                  <a:cubicBezTo>
                    <a:pt x="1757" y="9448"/>
                    <a:pt x="1930" y="9304"/>
                    <a:pt x="1930" y="9103"/>
                  </a:cubicBezTo>
                  <a:lnTo>
                    <a:pt x="1930" y="2420"/>
                  </a:lnTo>
                  <a:cubicBezTo>
                    <a:pt x="1988" y="2420"/>
                    <a:pt x="2074" y="2362"/>
                    <a:pt x="2103" y="2305"/>
                  </a:cubicBezTo>
                  <a:lnTo>
                    <a:pt x="2910" y="1124"/>
                  </a:lnTo>
                  <a:cubicBezTo>
                    <a:pt x="3025" y="980"/>
                    <a:pt x="2996" y="749"/>
                    <a:pt x="2823" y="663"/>
                  </a:cubicBezTo>
                  <a:cubicBezTo>
                    <a:pt x="2766" y="617"/>
                    <a:pt x="2694" y="594"/>
                    <a:pt x="2622" y="594"/>
                  </a:cubicBezTo>
                  <a:cubicBezTo>
                    <a:pt x="2513" y="594"/>
                    <a:pt x="2403" y="646"/>
                    <a:pt x="2333" y="749"/>
                  </a:cubicBezTo>
                  <a:lnTo>
                    <a:pt x="1930" y="1354"/>
                  </a:lnTo>
                  <a:lnTo>
                    <a:pt x="1930" y="346"/>
                  </a:lnTo>
                  <a:cubicBezTo>
                    <a:pt x="1930" y="145"/>
                    <a:pt x="1757"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1">
    <p:bg>
      <p:bgPr>
        <a:solidFill>
          <a:schemeClr val="dk2"/>
        </a:solidFill>
      </p:bgPr>
    </p:bg>
    <p:spTree>
      <p:nvGrpSpPr>
        <p:cNvPr id="274" name="Shape 274"/>
        <p:cNvGrpSpPr/>
        <p:nvPr/>
      </p:nvGrpSpPr>
      <p:grpSpPr>
        <a:xfrm>
          <a:off x="0" y="0"/>
          <a:ext cx="0" cy="0"/>
          <a:chOff x="0" y="0"/>
          <a:chExt cx="0" cy="0"/>
        </a:xfrm>
      </p:grpSpPr>
      <p:sp>
        <p:nvSpPr>
          <p:cNvPr id="275" name="Google Shape;275;p18"/>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7" name="Google Shape;277;p18"/>
          <p:cNvSpPr txBox="1"/>
          <p:nvPr>
            <p:ph idx="1" type="subTitle"/>
          </p:nvPr>
        </p:nvSpPr>
        <p:spPr>
          <a:xfrm>
            <a:off x="1456754" y="1678744"/>
            <a:ext cx="2853000" cy="10875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nSpc>
                <a:spcPct val="115000"/>
              </a:lnSpc>
              <a:spcBef>
                <a:spcPts val="0"/>
              </a:spcBef>
              <a:spcAft>
                <a:spcPts val="0"/>
              </a:spcAft>
              <a:buClr>
                <a:schemeClr val="dk1"/>
              </a:buClr>
              <a:buSzPts val="1400"/>
              <a:buNone/>
              <a:defRPr>
                <a:solidFill>
                  <a:schemeClr val="dk1"/>
                </a:solidFill>
              </a:defRPr>
            </a:lvl2pPr>
            <a:lvl3pPr lvl="2" rtl="0">
              <a:lnSpc>
                <a:spcPct val="115000"/>
              </a:lnSpc>
              <a:spcBef>
                <a:spcPts val="0"/>
              </a:spcBef>
              <a:spcAft>
                <a:spcPts val="0"/>
              </a:spcAft>
              <a:buClr>
                <a:schemeClr val="dk1"/>
              </a:buClr>
              <a:buSzPts val="1400"/>
              <a:buNone/>
              <a:defRPr>
                <a:solidFill>
                  <a:schemeClr val="dk1"/>
                </a:solidFill>
              </a:defRPr>
            </a:lvl3pPr>
            <a:lvl4pPr lvl="3" rtl="0">
              <a:lnSpc>
                <a:spcPct val="115000"/>
              </a:lnSpc>
              <a:spcBef>
                <a:spcPts val="0"/>
              </a:spcBef>
              <a:spcAft>
                <a:spcPts val="0"/>
              </a:spcAft>
              <a:buClr>
                <a:schemeClr val="dk1"/>
              </a:buClr>
              <a:buSzPts val="1400"/>
              <a:buNone/>
              <a:defRPr>
                <a:solidFill>
                  <a:schemeClr val="dk1"/>
                </a:solidFill>
              </a:defRPr>
            </a:lvl4pPr>
            <a:lvl5pPr lvl="4" rtl="0">
              <a:lnSpc>
                <a:spcPct val="115000"/>
              </a:lnSpc>
              <a:spcBef>
                <a:spcPts val="0"/>
              </a:spcBef>
              <a:spcAft>
                <a:spcPts val="0"/>
              </a:spcAft>
              <a:buClr>
                <a:schemeClr val="dk1"/>
              </a:buClr>
              <a:buSzPts val="1400"/>
              <a:buNone/>
              <a:defRPr>
                <a:solidFill>
                  <a:schemeClr val="dk1"/>
                </a:solidFill>
              </a:defRPr>
            </a:lvl5pPr>
            <a:lvl6pPr lvl="5" rtl="0">
              <a:lnSpc>
                <a:spcPct val="115000"/>
              </a:lnSpc>
              <a:spcBef>
                <a:spcPts val="0"/>
              </a:spcBef>
              <a:spcAft>
                <a:spcPts val="0"/>
              </a:spcAft>
              <a:buClr>
                <a:schemeClr val="dk1"/>
              </a:buClr>
              <a:buSzPts val="1400"/>
              <a:buNone/>
              <a:defRPr>
                <a:solidFill>
                  <a:schemeClr val="dk1"/>
                </a:solidFill>
              </a:defRPr>
            </a:lvl6pPr>
            <a:lvl7pPr lvl="6" rtl="0">
              <a:lnSpc>
                <a:spcPct val="115000"/>
              </a:lnSpc>
              <a:spcBef>
                <a:spcPts val="0"/>
              </a:spcBef>
              <a:spcAft>
                <a:spcPts val="0"/>
              </a:spcAft>
              <a:buClr>
                <a:schemeClr val="dk1"/>
              </a:buClr>
              <a:buSzPts val="1400"/>
              <a:buNone/>
              <a:defRPr>
                <a:solidFill>
                  <a:schemeClr val="dk1"/>
                </a:solidFill>
              </a:defRPr>
            </a:lvl7pPr>
            <a:lvl8pPr lvl="7" rtl="0">
              <a:lnSpc>
                <a:spcPct val="115000"/>
              </a:lnSpc>
              <a:spcBef>
                <a:spcPts val="0"/>
              </a:spcBef>
              <a:spcAft>
                <a:spcPts val="0"/>
              </a:spcAft>
              <a:buClr>
                <a:schemeClr val="dk1"/>
              </a:buClr>
              <a:buSzPts val="1400"/>
              <a:buNone/>
              <a:defRPr>
                <a:solidFill>
                  <a:schemeClr val="dk1"/>
                </a:solidFill>
              </a:defRPr>
            </a:lvl8pPr>
            <a:lvl9pPr lvl="8" rtl="0">
              <a:lnSpc>
                <a:spcPct val="115000"/>
              </a:lnSpc>
              <a:spcBef>
                <a:spcPts val="0"/>
              </a:spcBef>
              <a:spcAft>
                <a:spcPts val="0"/>
              </a:spcAft>
              <a:buClr>
                <a:schemeClr val="dk1"/>
              </a:buClr>
              <a:buSzPts val="1400"/>
              <a:buNone/>
              <a:defRPr>
                <a:solidFill>
                  <a:schemeClr val="dk1"/>
                </a:solidFill>
              </a:defRPr>
            </a:lvl9pPr>
          </a:lstStyle>
          <a:p/>
        </p:txBody>
      </p:sp>
      <p:sp>
        <p:nvSpPr>
          <p:cNvPr id="278" name="Google Shape;278;p18"/>
          <p:cNvSpPr txBox="1"/>
          <p:nvPr>
            <p:ph idx="2" type="subTitle"/>
          </p:nvPr>
        </p:nvSpPr>
        <p:spPr>
          <a:xfrm>
            <a:off x="1456784" y="1345370"/>
            <a:ext cx="28530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279" name="Google Shape;279;p18"/>
          <p:cNvSpPr txBox="1"/>
          <p:nvPr>
            <p:ph idx="3" type="subTitle"/>
          </p:nvPr>
        </p:nvSpPr>
        <p:spPr>
          <a:xfrm>
            <a:off x="5484580" y="1676491"/>
            <a:ext cx="2853000" cy="10875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nSpc>
                <a:spcPct val="115000"/>
              </a:lnSpc>
              <a:spcBef>
                <a:spcPts val="0"/>
              </a:spcBef>
              <a:spcAft>
                <a:spcPts val="0"/>
              </a:spcAft>
              <a:buClr>
                <a:schemeClr val="dk1"/>
              </a:buClr>
              <a:buSzPts val="1400"/>
              <a:buNone/>
              <a:defRPr>
                <a:solidFill>
                  <a:schemeClr val="dk1"/>
                </a:solidFill>
              </a:defRPr>
            </a:lvl2pPr>
            <a:lvl3pPr lvl="2" rtl="0">
              <a:lnSpc>
                <a:spcPct val="115000"/>
              </a:lnSpc>
              <a:spcBef>
                <a:spcPts val="0"/>
              </a:spcBef>
              <a:spcAft>
                <a:spcPts val="0"/>
              </a:spcAft>
              <a:buClr>
                <a:schemeClr val="dk1"/>
              </a:buClr>
              <a:buSzPts val="1400"/>
              <a:buNone/>
              <a:defRPr>
                <a:solidFill>
                  <a:schemeClr val="dk1"/>
                </a:solidFill>
              </a:defRPr>
            </a:lvl3pPr>
            <a:lvl4pPr lvl="3" rtl="0">
              <a:lnSpc>
                <a:spcPct val="115000"/>
              </a:lnSpc>
              <a:spcBef>
                <a:spcPts val="0"/>
              </a:spcBef>
              <a:spcAft>
                <a:spcPts val="0"/>
              </a:spcAft>
              <a:buClr>
                <a:schemeClr val="dk1"/>
              </a:buClr>
              <a:buSzPts val="1400"/>
              <a:buNone/>
              <a:defRPr>
                <a:solidFill>
                  <a:schemeClr val="dk1"/>
                </a:solidFill>
              </a:defRPr>
            </a:lvl4pPr>
            <a:lvl5pPr lvl="4" rtl="0">
              <a:lnSpc>
                <a:spcPct val="115000"/>
              </a:lnSpc>
              <a:spcBef>
                <a:spcPts val="0"/>
              </a:spcBef>
              <a:spcAft>
                <a:spcPts val="0"/>
              </a:spcAft>
              <a:buClr>
                <a:schemeClr val="dk1"/>
              </a:buClr>
              <a:buSzPts val="1400"/>
              <a:buNone/>
              <a:defRPr>
                <a:solidFill>
                  <a:schemeClr val="dk1"/>
                </a:solidFill>
              </a:defRPr>
            </a:lvl5pPr>
            <a:lvl6pPr lvl="5" rtl="0">
              <a:lnSpc>
                <a:spcPct val="115000"/>
              </a:lnSpc>
              <a:spcBef>
                <a:spcPts val="0"/>
              </a:spcBef>
              <a:spcAft>
                <a:spcPts val="0"/>
              </a:spcAft>
              <a:buClr>
                <a:schemeClr val="dk1"/>
              </a:buClr>
              <a:buSzPts val="1400"/>
              <a:buNone/>
              <a:defRPr>
                <a:solidFill>
                  <a:schemeClr val="dk1"/>
                </a:solidFill>
              </a:defRPr>
            </a:lvl6pPr>
            <a:lvl7pPr lvl="6" rtl="0">
              <a:lnSpc>
                <a:spcPct val="115000"/>
              </a:lnSpc>
              <a:spcBef>
                <a:spcPts val="0"/>
              </a:spcBef>
              <a:spcAft>
                <a:spcPts val="0"/>
              </a:spcAft>
              <a:buClr>
                <a:schemeClr val="dk1"/>
              </a:buClr>
              <a:buSzPts val="1400"/>
              <a:buNone/>
              <a:defRPr>
                <a:solidFill>
                  <a:schemeClr val="dk1"/>
                </a:solidFill>
              </a:defRPr>
            </a:lvl7pPr>
            <a:lvl8pPr lvl="7" rtl="0">
              <a:lnSpc>
                <a:spcPct val="115000"/>
              </a:lnSpc>
              <a:spcBef>
                <a:spcPts val="0"/>
              </a:spcBef>
              <a:spcAft>
                <a:spcPts val="0"/>
              </a:spcAft>
              <a:buClr>
                <a:schemeClr val="dk1"/>
              </a:buClr>
              <a:buSzPts val="1400"/>
              <a:buNone/>
              <a:defRPr>
                <a:solidFill>
                  <a:schemeClr val="dk1"/>
                </a:solidFill>
              </a:defRPr>
            </a:lvl8pPr>
            <a:lvl9pPr lvl="8" rtl="0">
              <a:lnSpc>
                <a:spcPct val="115000"/>
              </a:lnSpc>
              <a:spcBef>
                <a:spcPts val="0"/>
              </a:spcBef>
              <a:spcAft>
                <a:spcPts val="0"/>
              </a:spcAft>
              <a:buClr>
                <a:schemeClr val="dk1"/>
              </a:buClr>
              <a:buSzPts val="1400"/>
              <a:buNone/>
              <a:defRPr>
                <a:solidFill>
                  <a:schemeClr val="dk1"/>
                </a:solidFill>
              </a:defRPr>
            </a:lvl9pPr>
          </a:lstStyle>
          <a:p/>
        </p:txBody>
      </p:sp>
      <p:sp>
        <p:nvSpPr>
          <p:cNvPr id="280" name="Google Shape;280;p18"/>
          <p:cNvSpPr txBox="1"/>
          <p:nvPr>
            <p:ph idx="4" type="subTitle"/>
          </p:nvPr>
        </p:nvSpPr>
        <p:spPr>
          <a:xfrm>
            <a:off x="5484610" y="1343120"/>
            <a:ext cx="28530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281" name="Google Shape;281;p18"/>
          <p:cNvSpPr txBox="1"/>
          <p:nvPr>
            <p:ph idx="5" type="subTitle"/>
          </p:nvPr>
        </p:nvSpPr>
        <p:spPr>
          <a:xfrm>
            <a:off x="3470659" y="3376417"/>
            <a:ext cx="2853000" cy="10875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nSpc>
                <a:spcPct val="115000"/>
              </a:lnSpc>
              <a:spcBef>
                <a:spcPts val="0"/>
              </a:spcBef>
              <a:spcAft>
                <a:spcPts val="0"/>
              </a:spcAft>
              <a:buClr>
                <a:schemeClr val="dk1"/>
              </a:buClr>
              <a:buSzPts val="1400"/>
              <a:buNone/>
              <a:defRPr>
                <a:solidFill>
                  <a:schemeClr val="dk1"/>
                </a:solidFill>
              </a:defRPr>
            </a:lvl2pPr>
            <a:lvl3pPr lvl="2" rtl="0">
              <a:lnSpc>
                <a:spcPct val="115000"/>
              </a:lnSpc>
              <a:spcBef>
                <a:spcPts val="0"/>
              </a:spcBef>
              <a:spcAft>
                <a:spcPts val="0"/>
              </a:spcAft>
              <a:buClr>
                <a:schemeClr val="dk1"/>
              </a:buClr>
              <a:buSzPts val="1400"/>
              <a:buNone/>
              <a:defRPr>
                <a:solidFill>
                  <a:schemeClr val="dk1"/>
                </a:solidFill>
              </a:defRPr>
            </a:lvl3pPr>
            <a:lvl4pPr lvl="3" rtl="0">
              <a:lnSpc>
                <a:spcPct val="115000"/>
              </a:lnSpc>
              <a:spcBef>
                <a:spcPts val="0"/>
              </a:spcBef>
              <a:spcAft>
                <a:spcPts val="0"/>
              </a:spcAft>
              <a:buClr>
                <a:schemeClr val="dk1"/>
              </a:buClr>
              <a:buSzPts val="1400"/>
              <a:buNone/>
              <a:defRPr>
                <a:solidFill>
                  <a:schemeClr val="dk1"/>
                </a:solidFill>
              </a:defRPr>
            </a:lvl4pPr>
            <a:lvl5pPr lvl="4" rtl="0">
              <a:lnSpc>
                <a:spcPct val="115000"/>
              </a:lnSpc>
              <a:spcBef>
                <a:spcPts val="0"/>
              </a:spcBef>
              <a:spcAft>
                <a:spcPts val="0"/>
              </a:spcAft>
              <a:buClr>
                <a:schemeClr val="dk1"/>
              </a:buClr>
              <a:buSzPts val="1400"/>
              <a:buNone/>
              <a:defRPr>
                <a:solidFill>
                  <a:schemeClr val="dk1"/>
                </a:solidFill>
              </a:defRPr>
            </a:lvl5pPr>
            <a:lvl6pPr lvl="5" rtl="0">
              <a:lnSpc>
                <a:spcPct val="115000"/>
              </a:lnSpc>
              <a:spcBef>
                <a:spcPts val="0"/>
              </a:spcBef>
              <a:spcAft>
                <a:spcPts val="0"/>
              </a:spcAft>
              <a:buClr>
                <a:schemeClr val="dk1"/>
              </a:buClr>
              <a:buSzPts val="1400"/>
              <a:buNone/>
              <a:defRPr>
                <a:solidFill>
                  <a:schemeClr val="dk1"/>
                </a:solidFill>
              </a:defRPr>
            </a:lvl6pPr>
            <a:lvl7pPr lvl="6" rtl="0">
              <a:lnSpc>
                <a:spcPct val="115000"/>
              </a:lnSpc>
              <a:spcBef>
                <a:spcPts val="0"/>
              </a:spcBef>
              <a:spcAft>
                <a:spcPts val="0"/>
              </a:spcAft>
              <a:buClr>
                <a:schemeClr val="dk1"/>
              </a:buClr>
              <a:buSzPts val="1400"/>
              <a:buNone/>
              <a:defRPr>
                <a:solidFill>
                  <a:schemeClr val="dk1"/>
                </a:solidFill>
              </a:defRPr>
            </a:lvl7pPr>
            <a:lvl8pPr lvl="7" rtl="0">
              <a:lnSpc>
                <a:spcPct val="115000"/>
              </a:lnSpc>
              <a:spcBef>
                <a:spcPts val="0"/>
              </a:spcBef>
              <a:spcAft>
                <a:spcPts val="0"/>
              </a:spcAft>
              <a:buClr>
                <a:schemeClr val="dk1"/>
              </a:buClr>
              <a:buSzPts val="1400"/>
              <a:buNone/>
              <a:defRPr>
                <a:solidFill>
                  <a:schemeClr val="dk1"/>
                </a:solidFill>
              </a:defRPr>
            </a:lvl8pPr>
            <a:lvl9pPr lvl="8" rtl="0">
              <a:lnSpc>
                <a:spcPct val="115000"/>
              </a:lnSpc>
              <a:spcBef>
                <a:spcPts val="0"/>
              </a:spcBef>
              <a:spcAft>
                <a:spcPts val="0"/>
              </a:spcAft>
              <a:buClr>
                <a:schemeClr val="dk1"/>
              </a:buClr>
              <a:buSzPts val="1400"/>
              <a:buNone/>
              <a:defRPr>
                <a:solidFill>
                  <a:schemeClr val="dk1"/>
                </a:solidFill>
              </a:defRPr>
            </a:lvl9pPr>
          </a:lstStyle>
          <a:p/>
        </p:txBody>
      </p:sp>
      <p:sp>
        <p:nvSpPr>
          <p:cNvPr id="282" name="Google Shape;282;p18"/>
          <p:cNvSpPr txBox="1"/>
          <p:nvPr>
            <p:ph idx="6" type="subTitle"/>
          </p:nvPr>
        </p:nvSpPr>
        <p:spPr>
          <a:xfrm>
            <a:off x="3470688" y="3043045"/>
            <a:ext cx="28530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grpSp>
        <p:nvGrpSpPr>
          <p:cNvPr id="283" name="Google Shape;283;p18"/>
          <p:cNvGrpSpPr/>
          <p:nvPr/>
        </p:nvGrpSpPr>
        <p:grpSpPr>
          <a:xfrm>
            <a:off x="474774" y="4341103"/>
            <a:ext cx="993309" cy="615036"/>
            <a:chOff x="7109475" y="4336925"/>
            <a:chExt cx="993309" cy="615036"/>
          </a:xfrm>
        </p:grpSpPr>
        <p:sp>
          <p:nvSpPr>
            <p:cNvPr id="284" name="Google Shape;284;p18"/>
            <p:cNvSpPr/>
            <p:nvPr/>
          </p:nvSpPr>
          <p:spPr>
            <a:xfrm>
              <a:off x="7821714" y="4550336"/>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8"/>
            <p:cNvSpPr/>
            <p:nvPr/>
          </p:nvSpPr>
          <p:spPr>
            <a:xfrm>
              <a:off x="7835301" y="4550336"/>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8"/>
            <p:cNvSpPr/>
            <p:nvPr/>
          </p:nvSpPr>
          <p:spPr>
            <a:xfrm>
              <a:off x="7725810" y="4566045"/>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8"/>
            <p:cNvSpPr/>
            <p:nvPr/>
          </p:nvSpPr>
          <p:spPr>
            <a:xfrm>
              <a:off x="7667218" y="4399024"/>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8"/>
            <p:cNvSpPr/>
            <p:nvPr/>
          </p:nvSpPr>
          <p:spPr>
            <a:xfrm>
              <a:off x="7871818" y="4435422"/>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a:off x="7835301" y="4520392"/>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8"/>
            <p:cNvSpPr/>
            <p:nvPr/>
          </p:nvSpPr>
          <p:spPr>
            <a:xfrm>
              <a:off x="7329342" y="4561388"/>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8"/>
            <p:cNvSpPr/>
            <p:nvPr/>
          </p:nvSpPr>
          <p:spPr>
            <a:xfrm>
              <a:off x="7343784" y="4563923"/>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8"/>
            <p:cNvSpPr/>
            <p:nvPr/>
          </p:nvSpPr>
          <p:spPr>
            <a:xfrm>
              <a:off x="7109475" y="4502060"/>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a:off x="7357370" y="4336925"/>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7377736" y="4569022"/>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7344638" y="4535983"/>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8"/>
          <p:cNvGrpSpPr/>
          <p:nvPr/>
        </p:nvGrpSpPr>
        <p:grpSpPr>
          <a:xfrm>
            <a:off x="7496725" y="4407498"/>
            <a:ext cx="993278" cy="548641"/>
            <a:chOff x="7344325" y="4407498"/>
            <a:chExt cx="993278" cy="548641"/>
          </a:xfrm>
        </p:grpSpPr>
        <p:sp>
          <p:nvSpPr>
            <p:cNvPr id="297" name="Google Shape;297;p18"/>
            <p:cNvSpPr/>
            <p:nvPr/>
          </p:nvSpPr>
          <p:spPr>
            <a:xfrm>
              <a:off x="7344325" y="4407498"/>
              <a:ext cx="639405" cy="548632"/>
            </a:xfrm>
            <a:custGeom>
              <a:rect b="b" l="l" r="r" t="t"/>
              <a:pathLst>
                <a:path extrusionOk="0" h="16881" w="19674">
                  <a:moveTo>
                    <a:pt x="13740" y="1"/>
                  </a:moveTo>
                  <a:cubicBezTo>
                    <a:pt x="12357" y="1"/>
                    <a:pt x="11320" y="1124"/>
                    <a:pt x="10542" y="2219"/>
                  </a:cubicBezTo>
                  <a:lnTo>
                    <a:pt x="0" y="16880"/>
                  </a:lnTo>
                  <a:lnTo>
                    <a:pt x="19673" y="16506"/>
                  </a:lnTo>
                  <a:lnTo>
                    <a:pt x="19558" y="5618"/>
                  </a:lnTo>
                  <a:lnTo>
                    <a:pt x="19500" y="5531"/>
                  </a:lnTo>
                  <a:cubicBezTo>
                    <a:pt x="18579" y="4206"/>
                    <a:pt x="17657" y="2824"/>
                    <a:pt x="16562" y="1643"/>
                  </a:cubicBezTo>
                  <a:cubicBezTo>
                    <a:pt x="15813" y="865"/>
                    <a:pt x="14920" y="30"/>
                    <a:pt x="13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a:off x="7344325" y="4654669"/>
              <a:ext cx="639405" cy="301470"/>
            </a:xfrm>
            <a:custGeom>
              <a:rect b="b" l="l" r="r" t="t"/>
              <a:pathLst>
                <a:path extrusionOk="0" h="9276" w="19674">
                  <a:moveTo>
                    <a:pt x="6683" y="0"/>
                  </a:moveTo>
                  <a:lnTo>
                    <a:pt x="0" y="9275"/>
                  </a:lnTo>
                  <a:lnTo>
                    <a:pt x="19673" y="8901"/>
                  </a:lnTo>
                  <a:lnTo>
                    <a:pt x="19644" y="5934"/>
                  </a:lnTo>
                  <a:lnTo>
                    <a:pt x="19327" y="5876"/>
                  </a:lnTo>
                  <a:cubicBezTo>
                    <a:pt x="12875" y="5070"/>
                    <a:pt x="9044" y="2391"/>
                    <a:pt x="6971" y="288"/>
                  </a:cubicBezTo>
                  <a:lnTo>
                    <a:pt x="6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a:off x="7724393" y="4563861"/>
              <a:ext cx="606645" cy="383825"/>
            </a:xfrm>
            <a:custGeom>
              <a:rect b="b" l="l" r="r" t="t"/>
              <a:pathLst>
                <a:path extrusionOk="0" h="11810" w="18666">
                  <a:moveTo>
                    <a:pt x="9419" y="0"/>
                  </a:moveTo>
                  <a:cubicBezTo>
                    <a:pt x="8469" y="0"/>
                    <a:pt x="7777" y="807"/>
                    <a:pt x="7201" y="1556"/>
                  </a:cubicBezTo>
                  <a:lnTo>
                    <a:pt x="0" y="11608"/>
                  </a:lnTo>
                  <a:lnTo>
                    <a:pt x="144" y="11724"/>
                  </a:lnTo>
                  <a:lnTo>
                    <a:pt x="288" y="11810"/>
                  </a:lnTo>
                  <a:lnTo>
                    <a:pt x="346" y="11695"/>
                  </a:lnTo>
                  <a:lnTo>
                    <a:pt x="18320" y="11522"/>
                  </a:lnTo>
                  <a:cubicBezTo>
                    <a:pt x="18349" y="11580"/>
                    <a:pt x="18377" y="11637"/>
                    <a:pt x="18377" y="11637"/>
                  </a:cubicBezTo>
                  <a:lnTo>
                    <a:pt x="18521" y="11522"/>
                  </a:lnTo>
                  <a:lnTo>
                    <a:pt x="18665" y="11436"/>
                  </a:lnTo>
                  <a:cubicBezTo>
                    <a:pt x="18435" y="11061"/>
                    <a:pt x="12703" y="2564"/>
                    <a:pt x="11407" y="1152"/>
                  </a:cubicBezTo>
                  <a:cubicBezTo>
                    <a:pt x="10888" y="605"/>
                    <a:pt x="10255" y="29"/>
                    <a:pt x="9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a:off x="7717828" y="4699586"/>
              <a:ext cx="619775" cy="250932"/>
            </a:xfrm>
            <a:custGeom>
              <a:rect b="b" l="l" r="r" t="t"/>
              <a:pathLst>
                <a:path extrusionOk="0" h="7721" w="19070">
                  <a:moveTo>
                    <a:pt x="5560" y="1"/>
                  </a:moveTo>
                  <a:lnTo>
                    <a:pt x="1" y="7720"/>
                  </a:lnTo>
                  <a:lnTo>
                    <a:pt x="16505" y="7548"/>
                  </a:lnTo>
                  <a:cubicBezTo>
                    <a:pt x="17226" y="7432"/>
                    <a:pt x="19069" y="7432"/>
                    <a:pt x="19069" y="7432"/>
                  </a:cubicBezTo>
                  <a:lnTo>
                    <a:pt x="18637" y="6914"/>
                  </a:lnTo>
                  <a:cubicBezTo>
                    <a:pt x="18464" y="6655"/>
                    <a:pt x="18147" y="6194"/>
                    <a:pt x="17773" y="5646"/>
                  </a:cubicBezTo>
                  <a:lnTo>
                    <a:pt x="17744" y="5589"/>
                  </a:lnTo>
                  <a:lnTo>
                    <a:pt x="17658" y="5560"/>
                  </a:lnTo>
                  <a:cubicBezTo>
                    <a:pt x="11033" y="5186"/>
                    <a:pt x="7490" y="2420"/>
                    <a:pt x="5704" y="174"/>
                  </a:cubicBezTo>
                  <a:lnTo>
                    <a:pt x="55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p:nvPr/>
          </p:nvSpPr>
          <p:spPr>
            <a:xfrm>
              <a:off x="7616717" y="4640629"/>
              <a:ext cx="486850" cy="310830"/>
            </a:xfrm>
            <a:custGeom>
              <a:rect b="b" l="l" r="r" t="t"/>
              <a:pathLst>
                <a:path extrusionOk="0" h="9564" w="14980">
                  <a:moveTo>
                    <a:pt x="7576" y="0"/>
                  </a:moveTo>
                  <a:cubicBezTo>
                    <a:pt x="6712" y="0"/>
                    <a:pt x="6136" y="634"/>
                    <a:pt x="5675" y="1296"/>
                  </a:cubicBezTo>
                  <a:lnTo>
                    <a:pt x="116" y="9016"/>
                  </a:lnTo>
                  <a:cubicBezTo>
                    <a:pt x="1" y="9189"/>
                    <a:pt x="59" y="9390"/>
                    <a:pt x="203" y="9506"/>
                  </a:cubicBezTo>
                  <a:cubicBezTo>
                    <a:pt x="260" y="9563"/>
                    <a:pt x="318" y="9563"/>
                    <a:pt x="404" y="9563"/>
                  </a:cubicBezTo>
                  <a:cubicBezTo>
                    <a:pt x="519" y="9563"/>
                    <a:pt x="606" y="9534"/>
                    <a:pt x="692" y="9419"/>
                  </a:cubicBezTo>
                  <a:lnTo>
                    <a:pt x="836" y="9218"/>
                  </a:lnTo>
                  <a:lnTo>
                    <a:pt x="14173" y="9102"/>
                  </a:lnTo>
                  <a:cubicBezTo>
                    <a:pt x="14230" y="9218"/>
                    <a:pt x="14288" y="9275"/>
                    <a:pt x="14288" y="9275"/>
                  </a:cubicBezTo>
                  <a:cubicBezTo>
                    <a:pt x="14362" y="9386"/>
                    <a:pt x="14471" y="9438"/>
                    <a:pt x="14586" y="9438"/>
                  </a:cubicBezTo>
                  <a:cubicBezTo>
                    <a:pt x="14650" y="9438"/>
                    <a:pt x="14715" y="9421"/>
                    <a:pt x="14777" y="9390"/>
                  </a:cubicBezTo>
                  <a:cubicBezTo>
                    <a:pt x="14921" y="9275"/>
                    <a:pt x="14979" y="9074"/>
                    <a:pt x="14864" y="8901"/>
                  </a:cubicBezTo>
                  <a:cubicBezTo>
                    <a:pt x="14691" y="8613"/>
                    <a:pt x="10255" y="2045"/>
                    <a:pt x="9247" y="951"/>
                  </a:cubicBezTo>
                  <a:cubicBezTo>
                    <a:pt x="8930" y="634"/>
                    <a:pt x="8354" y="0"/>
                    <a:pt x="7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a:off x="7607357" y="4766993"/>
              <a:ext cx="503685" cy="185380"/>
            </a:xfrm>
            <a:custGeom>
              <a:rect b="b" l="l" r="r" t="t"/>
              <a:pathLst>
                <a:path extrusionOk="0" h="5704" w="15498">
                  <a:moveTo>
                    <a:pt x="4120" y="1"/>
                  </a:moveTo>
                  <a:lnTo>
                    <a:pt x="1" y="5704"/>
                  </a:lnTo>
                  <a:lnTo>
                    <a:pt x="15497" y="5531"/>
                  </a:lnTo>
                  <a:lnTo>
                    <a:pt x="15037" y="4840"/>
                  </a:lnTo>
                  <a:cubicBezTo>
                    <a:pt x="9621" y="4293"/>
                    <a:pt x="6079" y="2075"/>
                    <a:pt x="4408" y="289"/>
                  </a:cubicBezTo>
                  <a:lnTo>
                    <a:pt x="41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8">
    <p:bg>
      <p:bgPr>
        <a:solidFill>
          <a:schemeClr val="dk2"/>
        </a:solidFill>
      </p:bgPr>
    </p:bg>
    <p:spTree>
      <p:nvGrpSpPr>
        <p:cNvPr id="303" name="Shape 303"/>
        <p:cNvGrpSpPr/>
        <p:nvPr/>
      </p:nvGrpSpPr>
      <p:grpSpPr>
        <a:xfrm>
          <a:off x="0" y="0"/>
          <a:ext cx="0" cy="0"/>
          <a:chOff x="0" y="0"/>
          <a:chExt cx="0" cy="0"/>
        </a:xfrm>
      </p:grpSpPr>
      <p:sp>
        <p:nvSpPr>
          <p:cNvPr id="304" name="Google Shape;304;p19"/>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6" name="Google Shape;306;p19"/>
          <p:cNvSpPr txBox="1"/>
          <p:nvPr>
            <p:ph idx="1" type="subTitle"/>
          </p:nvPr>
        </p:nvSpPr>
        <p:spPr>
          <a:xfrm>
            <a:off x="898002" y="1818054"/>
            <a:ext cx="2717100" cy="8346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dk1"/>
              </a:buClr>
              <a:buSzPts val="1400"/>
              <a:buNone/>
              <a:defRPr sz="1400">
                <a:solidFill>
                  <a:schemeClr val="dk1"/>
                </a:solidFill>
              </a:defRPr>
            </a:lvl1pPr>
            <a:lvl2pPr lvl="1" rtl="0" algn="r">
              <a:lnSpc>
                <a:spcPct val="115000"/>
              </a:lnSpc>
              <a:spcBef>
                <a:spcPts val="0"/>
              </a:spcBef>
              <a:spcAft>
                <a:spcPts val="0"/>
              </a:spcAft>
              <a:buClr>
                <a:schemeClr val="dk1"/>
              </a:buClr>
              <a:buSzPts val="1400"/>
              <a:buNone/>
              <a:defRPr>
                <a:solidFill>
                  <a:schemeClr val="dk1"/>
                </a:solidFill>
              </a:defRPr>
            </a:lvl2pPr>
            <a:lvl3pPr lvl="2" rtl="0" algn="r">
              <a:lnSpc>
                <a:spcPct val="115000"/>
              </a:lnSpc>
              <a:spcBef>
                <a:spcPts val="0"/>
              </a:spcBef>
              <a:spcAft>
                <a:spcPts val="0"/>
              </a:spcAft>
              <a:buClr>
                <a:schemeClr val="dk1"/>
              </a:buClr>
              <a:buSzPts val="1400"/>
              <a:buNone/>
              <a:defRPr>
                <a:solidFill>
                  <a:schemeClr val="dk1"/>
                </a:solidFill>
              </a:defRPr>
            </a:lvl3pPr>
            <a:lvl4pPr lvl="3" rtl="0" algn="r">
              <a:lnSpc>
                <a:spcPct val="115000"/>
              </a:lnSpc>
              <a:spcBef>
                <a:spcPts val="0"/>
              </a:spcBef>
              <a:spcAft>
                <a:spcPts val="0"/>
              </a:spcAft>
              <a:buClr>
                <a:schemeClr val="dk1"/>
              </a:buClr>
              <a:buSzPts val="1400"/>
              <a:buNone/>
              <a:defRPr>
                <a:solidFill>
                  <a:schemeClr val="dk1"/>
                </a:solidFill>
              </a:defRPr>
            </a:lvl4pPr>
            <a:lvl5pPr lvl="4" rtl="0" algn="r">
              <a:lnSpc>
                <a:spcPct val="115000"/>
              </a:lnSpc>
              <a:spcBef>
                <a:spcPts val="0"/>
              </a:spcBef>
              <a:spcAft>
                <a:spcPts val="0"/>
              </a:spcAft>
              <a:buClr>
                <a:schemeClr val="dk1"/>
              </a:buClr>
              <a:buSzPts val="1400"/>
              <a:buNone/>
              <a:defRPr>
                <a:solidFill>
                  <a:schemeClr val="dk1"/>
                </a:solidFill>
              </a:defRPr>
            </a:lvl5pPr>
            <a:lvl6pPr lvl="5" rtl="0" algn="r">
              <a:lnSpc>
                <a:spcPct val="115000"/>
              </a:lnSpc>
              <a:spcBef>
                <a:spcPts val="0"/>
              </a:spcBef>
              <a:spcAft>
                <a:spcPts val="0"/>
              </a:spcAft>
              <a:buClr>
                <a:schemeClr val="dk1"/>
              </a:buClr>
              <a:buSzPts val="1400"/>
              <a:buNone/>
              <a:defRPr>
                <a:solidFill>
                  <a:schemeClr val="dk1"/>
                </a:solidFill>
              </a:defRPr>
            </a:lvl6pPr>
            <a:lvl7pPr lvl="6" rtl="0" algn="r">
              <a:lnSpc>
                <a:spcPct val="115000"/>
              </a:lnSpc>
              <a:spcBef>
                <a:spcPts val="0"/>
              </a:spcBef>
              <a:spcAft>
                <a:spcPts val="0"/>
              </a:spcAft>
              <a:buClr>
                <a:schemeClr val="dk1"/>
              </a:buClr>
              <a:buSzPts val="1400"/>
              <a:buNone/>
              <a:defRPr>
                <a:solidFill>
                  <a:schemeClr val="dk1"/>
                </a:solidFill>
              </a:defRPr>
            </a:lvl7pPr>
            <a:lvl8pPr lvl="7" rtl="0" algn="r">
              <a:lnSpc>
                <a:spcPct val="115000"/>
              </a:lnSpc>
              <a:spcBef>
                <a:spcPts val="0"/>
              </a:spcBef>
              <a:spcAft>
                <a:spcPts val="0"/>
              </a:spcAft>
              <a:buClr>
                <a:schemeClr val="dk1"/>
              </a:buClr>
              <a:buSzPts val="1400"/>
              <a:buNone/>
              <a:defRPr>
                <a:solidFill>
                  <a:schemeClr val="dk1"/>
                </a:solidFill>
              </a:defRPr>
            </a:lvl8pPr>
            <a:lvl9pPr lvl="8" rtl="0" algn="r">
              <a:lnSpc>
                <a:spcPct val="115000"/>
              </a:lnSpc>
              <a:spcBef>
                <a:spcPts val="0"/>
              </a:spcBef>
              <a:spcAft>
                <a:spcPts val="0"/>
              </a:spcAft>
              <a:buClr>
                <a:schemeClr val="dk1"/>
              </a:buClr>
              <a:buSzPts val="1400"/>
              <a:buNone/>
              <a:defRPr>
                <a:solidFill>
                  <a:schemeClr val="dk1"/>
                </a:solidFill>
              </a:defRPr>
            </a:lvl9pPr>
          </a:lstStyle>
          <a:p/>
        </p:txBody>
      </p:sp>
      <p:sp>
        <p:nvSpPr>
          <p:cNvPr id="307" name="Google Shape;307;p19"/>
          <p:cNvSpPr txBox="1"/>
          <p:nvPr>
            <p:ph idx="2" type="subTitle"/>
          </p:nvPr>
        </p:nvSpPr>
        <p:spPr>
          <a:xfrm>
            <a:off x="898024" y="1465778"/>
            <a:ext cx="2717100" cy="411600"/>
          </a:xfrm>
          <a:prstGeom prst="rect">
            <a:avLst/>
          </a:prstGeom>
        </p:spPr>
        <p:txBody>
          <a:bodyPr anchorCtr="0" anchor="b" bIns="91425" lIns="91425" spcFirstLastPara="1" rIns="91425" wrap="square" tIns="91425">
            <a:noAutofit/>
          </a:bodyPr>
          <a:lstStyle>
            <a:lvl1pPr lvl="0"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08" name="Google Shape;308;p19"/>
          <p:cNvSpPr txBox="1"/>
          <p:nvPr>
            <p:ph idx="3" type="subTitle"/>
          </p:nvPr>
        </p:nvSpPr>
        <p:spPr>
          <a:xfrm>
            <a:off x="898002" y="3368153"/>
            <a:ext cx="2717100" cy="8346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Clr>
                <a:schemeClr val="dk1"/>
              </a:buClr>
              <a:buSzPts val="1400"/>
              <a:buNone/>
              <a:defRPr sz="1400">
                <a:solidFill>
                  <a:schemeClr val="dk1"/>
                </a:solidFill>
              </a:defRPr>
            </a:lvl1pPr>
            <a:lvl2pPr lvl="1" rtl="0" algn="r">
              <a:lnSpc>
                <a:spcPct val="115000"/>
              </a:lnSpc>
              <a:spcBef>
                <a:spcPts val="0"/>
              </a:spcBef>
              <a:spcAft>
                <a:spcPts val="0"/>
              </a:spcAft>
              <a:buClr>
                <a:schemeClr val="dk1"/>
              </a:buClr>
              <a:buSzPts val="1400"/>
              <a:buNone/>
              <a:defRPr>
                <a:solidFill>
                  <a:schemeClr val="dk1"/>
                </a:solidFill>
              </a:defRPr>
            </a:lvl2pPr>
            <a:lvl3pPr lvl="2" rtl="0" algn="r">
              <a:lnSpc>
                <a:spcPct val="115000"/>
              </a:lnSpc>
              <a:spcBef>
                <a:spcPts val="0"/>
              </a:spcBef>
              <a:spcAft>
                <a:spcPts val="0"/>
              </a:spcAft>
              <a:buClr>
                <a:schemeClr val="dk1"/>
              </a:buClr>
              <a:buSzPts val="1400"/>
              <a:buNone/>
              <a:defRPr>
                <a:solidFill>
                  <a:schemeClr val="dk1"/>
                </a:solidFill>
              </a:defRPr>
            </a:lvl3pPr>
            <a:lvl4pPr lvl="3" rtl="0" algn="r">
              <a:lnSpc>
                <a:spcPct val="115000"/>
              </a:lnSpc>
              <a:spcBef>
                <a:spcPts val="0"/>
              </a:spcBef>
              <a:spcAft>
                <a:spcPts val="0"/>
              </a:spcAft>
              <a:buClr>
                <a:schemeClr val="dk1"/>
              </a:buClr>
              <a:buSzPts val="1400"/>
              <a:buNone/>
              <a:defRPr>
                <a:solidFill>
                  <a:schemeClr val="dk1"/>
                </a:solidFill>
              </a:defRPr>
            </a:lvl4pPr>
            <a:lvl5pPr lvl="4" rtl="0" algn="r">
              <a:lnSpc>
                <a:spcPct val="115000"/>
              </a:lnSpc>
              <a:spcBef>
                <a:spcPts val="0"/>
              </a:spcBef>
              <a:spcAft>
                <a:spcPts val="0"/>
              </a:spcAft>
              <a:buClr>
                <a:schemeClr val="dk1"/>
              </a:buClr>
              <a:buSzPts val="1400"/>
              <a:buNone/>
              <a:defRPr>
                <a:solidFill>
                  <a:schemeClr val="dk1"/>
                </a:solidFill>
              </a:defRPr>
            </a:lvl5pPr>
            <a:lvl6pPr lvl="5" rtl="0" algn="r">
              <a:lnSpc>
                <a:spcPct val="115000"/>
              </a:lnSpc>
              <a:spcBef>
                <a:spcPts val="0"/>
              </a:spcBef>
              <a:spcAft>
                <a:spcPts val="0"/>
              </a:spcAft>
              <a:buClr>
                <a:schemeClr val="dk1"/>
              </a:buClr>
              <a:buSzPts val="1400"/>
              <a:buNone/>
              <a:defRPr>
                <a:solidFill>
                  <a:schemeClr val="dk1"/>
                </a:solidFill>
              </a:defRPr>
            </a:lvl6pPr>
            <a:lvl7pPr lvl="6" rtl="0" algn="r">
              <a:lnSpc>
                <a:spcPct val="115000"/>
              </a:lnSpc>
              <a:spcBef>
                <a:spcPts val="0"/>
              </a:spcBef>
              <a:spcAft>
                <a:spcPts val="0"/>
              </a:spcAft>
              <a:buClr>
                <a:schemeClr val="dk1"/>
              </a:buClr>
              <a:buSzPts val="1400"/>
              <a:buNone/>
              <a:defRPr>
                <a:solidFill>
                  <a:schemeClr val="dk1"/>
                </a:solidFill>
              </a:defRPr>
            </a:lvl7pPr>
            <a:lvl8pPr lvl="7" rtl="0" algn="r">
              <a:lnSpc>
                <a:spcPct val="115000"/>
              </a:lnSpc>
              <a:spcBef>
                <a:spcPts val="0"/>
              </a:spcBef>
              <a:spcAft>
                <a:spcPts val="0"/>
              </a:spcAft>
              <a:buClr>
                <a:schemeClr val="dk1"/>
              </a:buClr>
              <a:buSzPts val="1400"/>
              <a:buNone/>
              <a:defRPr>
                <a:solidFill>
                  <a:schemeClr val="dk1"/>
                </a:solidFill>
              </a:defRPr>
            </a:lvl8pPr>
            <a:lvl9pPr lvl="8" rtl="0" algn="r">
              <a:lnSpc>
                <a:spcPct val="115000"/>
              </a:lnSpc>
              <a:spcBef>
                <a:spcPts val="0"/>
              </a:spcBef>
              <a:spcAft>
                <a:spcPts val="0"/>
              </a:spcAft>
              <a:buClr>
                <a:schemeClr val="dk1"/>
              </a:buClr>
              <a:buSzPts val="1400"/>
              <a:buNone/>
              <a:defRPr>
                <a:solidFill>
                  <a:schemeClr val="dk1"/>
                </a:solidFill>
              </a:defRPr>
            </a:lvl9pPr>
          </a:lstStyle>
          <a:p/>
        </p:txBody>
      </p:sp>
      <p:sp>
        <p:nvSpPr>
          <p:cNvPr id="309" name="Google Shape;309;p19"/>
          <p:cNvSpPr txBox="1"/>
          <p:nvPr>
            <p:ph idx="4" type="subTitle"/>
          </p:nvPr>
        </p:nvSpPr>
        <p:spPr>
          <a:xfrm>
            <a:off x="898024" y="3015871"/>
            <a:ext cx="2717100" cy="411600"/>
          </a:xfrm>
          <a:prstGeom prst="rect">
            <a:avLst/>
          </a:prstGeom>
        </p:spPr>
        <p:txBody>
          <a:bodyPr anchorCtr="0" anchor="b" bIns="91425" lIns="91425" spcFirstLastPara="1" rIns="91425" wrap="square" tIns="91425">
            <a:noAutofit/>
          </a:bodyPr>
          <a:lstStyle>
            <a:lvl1pPr lvl="0"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10" name="Google Shape;310;p19"/>
          <p:cNvSpPr txBox="1"/>
          <p:nvPr>
            <p:ph idx="5" type="subTitle"/>
          </p:nvPr>
        </p:nvSpPr>
        <p:spPr>
          <a:xfrm>
            <a:off x="5528876" y="1818054"/>
            <a:ext cx="2717100" cy="834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nSpc>
                <a:spcPct val="115000"/>
              </a:lnSpc>
              <a:spcBef>
                <a:spcPts val="0"/>
              </a:spcBef>
              <a:spcAft>
                <a:spcPts val="0"/>
              </a:spcAft>
              <a:buClr>
                <a:schemeClr val="dk1"/>
              </a:buClr>
              <a:buSzPts val="1400"/>
              <a:buNone/>
              <a:defRPr>
                <a:solidFill>
                  <a:schemeClr val="dk1"/>
                </a:solidFill>
              </a:defRPr>
            </a:lvl2pPr>
            <a:lvl3pPr lvl="2" rtl="0">
              <a:lnSpc>
                <a:spcPct val="115000"/>
              </a:lnSpc>
              <a:spcBef>
                <a:spcPts val="0"/>
              </a:spcBef>
              <a:spcAft>
                <a:spcPts val="0"/>
              </a:spcAft>
              <a:buClr>
                <a:schemeClr val="dk1"/>
              </a:buClr>
              <a:buSzPts val="1400"/>
              <a:buNone/>
              <a:defRPr>
                <a:solidFill>
                  <a:schemeClr val="dk1"/>
                </a:solidFill>
              </a:defRPr>
            </a:lvl3pPr>
            <a:lvl4pPr lvl="3" rtl="0">
              <a:lnSpc>
                <a:spcPct val="115000"/>
              </a:lnSpc>
              <a:spcBef>
                <a:spcPts val="0"/>
              </a:spcBef>
              <a:spcAft>
                <a:spcPts val="0"/>
              </a:spcAft>
              <a:buClr>
                <a:schemeClr val="dk1"/>
              </a:buClr>
              <a:buSzPts val="1400"/>
              <a:buNone/>
              <a:defRPr>
                <a:solidFill>
                  <a:schemeClr val="dk1"/>
                </a:solidFill>
              </a:defRPr>
            </a:lvl4pPr>
            <a:lvl5pPr lvl="4" rtl="0">
              <a:lnSpc>
                <a:spcPct val="115000"/>
              </a:lnSpc>
              <a:spcBef>
                <a:spcPts val="0"/>
              </a:spcBef>
              <a:spcAft>
                <a:spcPts val="0"/>
              </a:spcAft>
              <a:buClr>
                <a:schemeClr val="dk1"/>
              </a:buClr>
              <a:buSzPts val="1400"/>
              <a:buNone/>
              <a:defRPr>
                <a:solidFill>
                  <a:schemeClr val="dk1"/>
                </a:solidFill>
              </a:defRPr>
            </a:lvl5pPr>
            <a:lvl6pPr lvl="5" rtl="0">
              <a:lnSpc>
                <a:spcPct val="115000"/>
              </a:lnSpc>
              <a:spcBef>
                <a:spcPts val="0"/>
              </a:spcBef>
              <a:spcAft>
                <a:spcPts val="0"/>
              </a:spcAft>
              <a:buClr>
                <a:schemeClr val="dk1"/>
              </a:buClr>
              <a:buSzPts val="1400"/>
              <a:buNone/>
              <a:defRPr>
                <a:solidFill>
                  <a:schemeClr val="dk1"/>
                </a:solidFill>
              </a:defRPr>
            </a:lvl6pPr>
            <a:lvl7pPr lvl="6" rtl="0">
              <a:lnSpc>
                <a:spcPct val="115000"/>
              </a:lnSpc>
              <a:spcBef>
                <a:spcPts val="0"/>
              </a:spcBef>
              <a:spcAft>
                <a:spcPts val="0"/>
              </a:spcAft>
              <a:buClr>
                <a:schemeClr val="dk1"/>
              </a:buClr>
              <a:buSzPts val="1400"/>
              <a:buNone/>
              <a:defRPr>
                <a:solidFill>
                  <a:schemeClr val="dk1"/>
                </a:solidFill>
              </a:defRPr>
            </a:lvl7pPr>
            <a:lvl8pPr lvl="7" rtl="0">
              <a:lnSpc>
                <a:spcPct val="115000"/>
              </a:lnSpc>
              <a:spcBef>
                <a:spcPts val="0"/>
              </a:spcBef>
              <a:spcAft>
                <a:spcPts val="0"/>
              </a:spcAft>
              <a:buClr>
                <a:schemeClr val="dk1"/>
              </a:buClr>
              <a:buSzPts val="1400"/>
              <a:buNone/>
              <a:defRPr>
                <a:solidFill>
                  <a:schemeClr val="dk1"/>
                </a:solidFill>
              </a:defRPr>
            </a:lvl8pPr>
            <a:lvl9pPr lvl="8" rtl="0">
              <a:lnSpc>
                <a:spcPct val="115000"/>
              </a:lnSpc>
              <a:spcBef>
                <a:spcPts val="0"/>
              </a:spcBef>
              <a:spcAft>
                <a:spcPts val="0"/>
              </a:spcAft>
              <a:buClr>
                <a:schemeClr val="dk1"/>
              </a:buClr>
              <a:buSzPts val="1400"/>
              <a:buNone/>
              <a:defRPr>
                <a:solidFill>
                  <a:schemeClr val="dk1"/>
                </a:solidFill>
              </a:defRPr>
            </a:lvl9pPr>
          </a:lstStyle>
          <a:p/>
        </p:txBody>
      </p:sp>
      <p:sp>
        <p:nvSpPr>
          <p:cNvPr id="311" name="Google Shape;311;p19"/>
          <p:cNvSpPr txBox="1"/>
          <p:nvPr>
            <p:ph idx="6" type="subTitle"/>
          </p:nvPr>
        </p:nvSpPr>
        <p:spPr>
          <a:xfrm>
            <a:off x="5528898" y="1465778"/>
            <a:ext cx="27171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12" name="Google Shape;312;p19"/>
          <p:cNvSpPr txBox="1"/>
          <p:nvPr>
            <p:ph idx="7" type="subTitle"/>
          </p:nvPr>
        </p:nvSpPr>
        <p:spPr>
          <a:xfrm>
            <a:off x="5528876" y="3368153"/>
            <a:ext cx="2717100" cy="834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nSpc>
                <a:spcPct val="115000"/>
              </a:lnSpc>
              <a:spcBef>
                <a:spcPts val="0"/>
              </a:spcBef>
              <a:spcAft>
                <a:spcPts val="0"/>
              </a:spcAft>
              <a:buClr>
                <a:schemeClr val="dk1"/>
              </a:buClr>
              <a:buSzPts val="1400"/>
              <a:buNone/>
              <a:defRPr>
                <a:solidFill>
                  <a:schemeClr val="dk1"/>
                </a:solidFill>
              </a:defRPr>
            </a:lvl2pPr>
            <a:lvl3pPr lvl="2" rtl="0">
              <a:lnSpc>
                <a:spcPct val="115000"/>
              </a:lnSpc>
              <a:spcBef>
                <a:spcPts val="0"/>
              </a:spcBef>
              <a:spcAft>
                <a:spcPts val="0"/>
              </a:spcAft>
              <a:buClr>
                <a:schemeClr val="dk1"/>
              </a:buClr>
              <a:buSzPts val="1400"/>
              <a:buNone/>
              <a:defRPr>
                <a:solidFill>
                  <a:schemeClr val="dk1"/>
                </a:solidFill>
              </a:defRPr>
            </a:lvl3pPr>
            <a:lvl4pPr lvl="3" rtl="0">
              <a:lnSpc>
                <a:spcPct val="115000"/>
              </a:lnSpc>
              <a:spcBef>
                <a:spcPts val="0"/>
              </a:spcBef>
              <a:spcAft>
                <a:spcPts val="0"/>
              </a:spcAft>
              <a:buClr>
                <a:schemeClr val="dk1"/>
              </a:buClr>
              <a:buSzPts val="1400"/>
              <a:buNone/>
              <a:defRPr>
                <a:solidFill>
                  <a:schemeClr val="dk1"/>
                </a:solidFill>
              </a:defRPr>
            </a:lvl4pPr>
            <a:lvl5pPr lvl="4" rtl="0">
              <a:lnSpc>
                <a:spcPct val="115000"/>
              </a:lnSpc>
              <a:spcBef>
                <a:spcPts val="0"/>
              </a:spcBef>
              <a:spcAft>
                <a:spcPts val="0"/>
              </a:spcAft>
              <a:buClr>
                <a:schemeClr val="dk1"/>
              </a:buClr>
              <a:buSzPts val="1400"/>
              <a:buNone/>
              <a:defRPr>
                <a:solidFill>
                  <a:schemeClr val="dk1"/>
                </a:solidFill>
              </a:defRPr>
            </a:lvl5pPr>
            <a:lvl6pPr lvl="5" rtl="0">
              <a:lnSpc>
                <a:spcPct val="115000"/>
              </a:lnSpc>
              <a:spcBef>
                <a:spcPts val="0"/>
              </a:spcBef>
              <a:spcAft>
                <a:spcPts val="0"/>
              </a:spcAft>
              <a:buClr>
                <a:schemeClr val="dk1"/>
              </a:buClr>
              <a:buSzPts val="1400"/>
              <a:buNone/>
              <a:defRPr>
                <a:solidFill>
                  <a:schemeClr val="dk1"/>
                </a:solidFill>
              </a:defRPr>
            </a:lvl6pPr>
            <a:lvl7pPr lvl="6" rtl="0">
              <a:lnSpc>
                <a:spcPct val="115000"/>
              </a:lnSpc>
              <a:spcBef>
                <a:spcPts val="0"/>
              </a:spcBef>
              <a:spcAft>
                <a:spcPts val="0"/>
              </a:spcAft>
              <a:buClr>
                <a:schemeClr val="dk1"/>
              </a:buClr>
              <a:buSzPts val="1400"/>
              <a:buNone/>
              <a:defRPr>
                <a:solidFill>
                  <a:schemeClr val="dk1"/>
                </a:solidFill>
              </a:defRPr>
            </a:lvl7pPr>
            <a:lvl8pPr lvl="7" rtl="0">
              <a:lnSpc>
                <a:spcPct val="115000"/>
              </a:lnSpc>
              <a:spcBef>
                <a:spcPts val="0"/>
              </a:spcBef>
              <a:spcAft>
                <a:spcPts val="0"/>
              </a:spcAft>
              <a:buClr>
                <a:schemeClr val="dk1"/>
              </a:buClr>
              <a:buSzPts val="1400"/>
              <a:buNone/>
              <a:defRPr>
                <a:solidFill>
                  <a:schemeClr val="dk1"/>
                </a:solidFill>
              </a:defRPr>
            </a:lvl8pPr>
            <a:lvl9pPr lvl="8" rtl="0">
              <a:lnSpc>
                <a:spcPct val="115000"/>
              </a:lnSpc>
              <a:spcBef>
                <a:spcPts val="0"/>
              </a:spcBef>
              <a:spcAft>
                <a:spcPts val="0"/>
              </a:spcAft>
              <a:buClr>
                <a:schemeClr val="dk1"/>
              </a:buClr>
              <a:buSzPts val="1400"/>
              <a:buNone/>
              <a:defRPr>
                <a:solidFill>
                  <a:schemeClr val="dk1"/>
                </a:solidFill>
              </a:defRPr>
            </a:lvl9pPr>
          </a:lstStyle>
          <a:p/>
        </p:txBody>
      </p:sp>
      <p:sp>
        <p:nvSpPr>
          <p:cNvPr id="313" name="Google Shape;313;p19"/>
          <p:cNvSpPr txBox="1"/>
          <p:nvPr>
            <p:ph idx="8" type="subTitle"/>
          </p:nvPr>
        </p:nvSpPr>
        <p:spPr>
          <a:xfrm>
            <a:off x="5528898" y="3015871"/>
            <a:ext cx="2717100" cy="4116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grpSp>
        <p:nvGrpSpPr>
          <p:cNvPr id="314" name="Google Shape;314;p19"/>
          <p:cNvGrpSpPr/>
          <p:nvPr/>
        </p:nvGrpSpPr>
        <p:grpSpPr>
          <a:xfrm>
            <a:off x="7392922" y="4407498"/>
            <a:ext cx="993278" cy="548641"/>
            <a:chOff x="7344325" y="4407498"/>
            <a:chExt cx="993278" cy="548641"/>
          </a:xfrm>
        </p:grpSpPr>
        <p:sp>
          <p:nvSpPr>
            <p:cNvPr id="315" name="Google Shape;315;p19"/>
            <p:cNvSpPr/>
            <p:nvPr/>
          </p:nvSpPr>
          <p:spPr>
            <a:xfrm>
              <a:off x="7344325" y="4407498"/>
              <a:ext cx="639405" cy="548632"/>
            </a:xfrm>
            <a:custGeom>
              <a:rect b="b" l="l" r="r" t="t"/>
              <a:pathLst>
                <a:path extrusionOk="0" h="16881" w="19674">
                  <a:moveTo>
                    <a:pt x="13740" y="1"/>
                  </a:moveTo>
                  <a:cubicBezTo>
                    <a:pt x="12357" y="1"/>
                    <a:pt x="11320" y="1124"/>
                    <a:pt x="10542" y="2219"/>
                  </a:cubicBezTo>
                  <a:lnTo>
                    <a:pt x="0" y="16880"/>
                  </a:lnTo>
                  <a:lnTo>
                    <a:pt x="19673" y="16506"/>
                  </a:lnTo>
                  <a:lnTo>
                    <a:pt x="19558" y="5618"/>
                  </a:lnTo>
                  <a:lnTo>
                    <a:pt x="19500" y="5531"/>
                  </a:lnTo>
                  <a:cubicBezTo>
                    <a:pt x="18579" y="4206"/>
                    <a:pt x="17657" y="2824"/>
                    <a:pt x="16562" y="1643"/>
                  </a:cubicBezTo>
                  <a:cubicBezTo>
                    <a:pt x="15813" y="865"/>
                    <a:pt x="14920" y="30"/>
                    <a:pt x="13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7344325" y="4654669"/>
              <a:ext cx="639405" cy="301470"/>
            </a:xfrm>
            <a:custGeom>
              <a:rect b="b" l="l" r="r" t="t"/>
              <a:pathLst>
                <a:path extrusionOk="0" h="9276" w="19674">
                  <a:moveTo>
                    <a:pt x="6683" y="0"/>
                  </a:moveTo>
                  <a:lnTo>
                    <a:pt x="0" y="9275"/>
                  </a:lnTo>
                  <a:lnTo>
                    <a:pt x="19673" y="8901"/>
                  </a:lnTo>
                  <a:lnTo>
                    <a:pt x="19644" y="5934"/>
                  </a:lnTo>
                  <a:lnTo>
                    <a:pt x="19327" y="5876"/>
                  </a:lnTo>
                  <a:cubicBezTo>
                    <a:pt x="12875" y="5070"/>
                    <a:pt x="9044" y="2391"/>
                    <a:pt x="6971" y="288"/>
                  </a:cubicBezTo>
                  <a:lnTo>
                    <a:pt x="6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7724393" y="4563861"/>
              <a:ext cx="606645" cy="383825"/>
            </a:xfrm>
            <a:custGeom>
              <a:rect b="b" l="l" r="r" t="t"/>
              <a:pathLst>
                <a:path extrusionOk="0" h="11810" w="18666">
                  <a:moveTo>
                    <a:pt x="9419" y="0"/>
                  </a:moveTo>
                  <a:cubicBezTo>
                    <a:pt x="8469" y="0"/>
                    <a:pt x="7777" y="807"/>
                    <a:pt x="7201" y="1556"/>
                  </a:cubicBezTo>
                  <a:lnTo>
                    <a:pt x="0" y="11608"/>
                  </a:lnTo>
                  <a:lnTo>
                    <a:pt x="144" y="11724"/>
                  </a:lnTo>
                  <a:lnTo>
                    <a:pt x="288" y="11810"/>
                  </a:lnTo>
                  <a:lnTo>
                    <a:pt x="346" y="11695"/>
                  </a:lnTo>
                  <a:lnTo>
                    <a:pt x="18320" y="11522"/>
                  </a:lnTo>
                  <a:cubicBezTo>
                    <a:pt x="18349" y="11580"/>
                    <a:pt x="18377" y="11637"/>
                    <a:pt x="18377" y="11637"/>
                  </a:cubicBezTo>
                  <a:lnTo>
                    <a:pt x="18521" y="11522"/>
                  </a:lnTo>
                  <a:lnTo>
                    <a:pt x="18665" y="11436"/>
                  </a:lnTo>
                  <a:cubicBezTo>
                    <a:pt x="18435" y="11061"/>
                    <a:pt x="12703" y="2564"/>
                    <a:pt x="11407" y="1152"/>
                  </a:cubicBezTo>
                  <a:cubicBezTo>
                    <a:pt x="10888" y="605"/>
                    <a:pt x="10255" y="29"/>
                    <a:pt x="9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7717828" y="4699586"/>
              <a:ext cx="619775" cy="250932"/>
            </a:xfrm>
            <a:custGeom>
              <a:rect b="b" l="l" r="r" t="t"/>
              <a:pathLst>
                <a:path extrusionOk="0" h="7721" w="19070">
                  <a:moveTo>
                    <a:pt x="5560" y="1"/>
                  </a:moveTo>
                  <a:lnTo>
                    <a:pt x="1" y="7720"/>
                  </a:lnTo>
                  <a:lnTo>
                    <a:pt x="16505" y="7548"/>
                  </a:lnTo>
                  <a:cubicBezTo>
                    <a:pt x="17226" y="7432"/>
                    <a:pt x="19069" y="7432"/>
                    <a:pt x="19069" y="7432"/>
                  </a:cubicBezTo>
                  <a:lnTo>
                    <a:pt x="18637" y="6914"/>
                  </a:lnTo>
                  <a:cubicBezTo>
                    <a:pt x="18464" y="6655"/>
                    <a:pt x="18147" y="6194"/>
                    <a:pt x="17773" y="5646"/>
                  </a:cubicBezTo>
                  <a:lnTo>
                    <a:pt x="17744" y="5589"/>
                  </a:lnTo>
                  <a:lnTo>
                    <a:pt x="17658" y="5560"/>
                  </a:lnTo>
                  <a:cubicBezTo>
                    <a:pt x="11033" y="5186"/>
                    <a:pt x="7490" y="2420"/>
                    <a:pt x="5704" y="174"/>
                  </a:cubicBezTo>
                  <a:lnTo>
                    <a:pt x="55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7616717" y="4640629"/>
              <a:ext cx="486850" cy="310830"/>
            </a:xfrm>
            <a:custGeom>
              <a:rect b="b" l="l" r="r" t="t"/>
              <a:pathLst>
                <a:path extrusionOk="0" h="9564" w="14980">
                  <a:moveTo>
                    <a:pt x="7576" y="0"/>
                  </a:moveTo>
                  <a:cubicBezTo>
                    <a:pt x="6712" y="0"/>
                    <a:pt x="6136" y="634"/>
                    <a:pt x="5675" y="1296"/>
                  </a:cubicBezTo>
                  <a:lnTo>
                    <a:pt x="116" y="9016"/>
                  </a:lnTo>
                  <a:cubicBezTo>
                    <a:pt x="1" y="9189"/>
                    <a:pt x="59" y="9390"/>
                    <a:pt x="203" y="9506"/>
                  </a:cubicBezTo>
                  <a:cubicBezTo>
                    <a:pt x="260" y="9563"/>
                    <a:pt x="318" y="9563"/>
                    <a:pt x="404" y="9563"/>
                  </a:cubicBezTo>
                  <a:cubicBezTo>
                    <a:pt x="519" y="9563"/>
                    <a:pt x="606" y="9534"/>
                    <a:pt x="692" y="9419"/>
                  </a:cubicBezTo>
                  <a:lnTo>
                    <a:pt x="836" y="9218"/>
                  </a:lnTo>
                  <a:lnTo>
                    <a:pt x="14173" y="9102"/>
                  </a:lnTo>
                  <a:cubicBezTo>
                    <a:pt x="14230" y="9218"/>
                    <a:pt x="14288" y="9275"/>
                    <a:pt x="14288" y="9275"/>
                  </a:cubicBezTo>
                  <a:cubicBezTo>
                    <a:pt x="14362" y="9386"/>
                    <a:pt x="14471" y="9438"/>
                    <a:pt x="14586" y="9438"/>
                  </a:cubicBezTo>
                  <a:cubicBezTo>
                    <a:pt x="14650" y="9438"/>
                    <a:pt x="14715" y="9421"/>
                    <a:pt x="14777" y="9390"/>
                  </a:cubicBezTo>
                  <a:cubicBezTo>
                    <a:pt x="14921" y="9275"/>
                    <a:pt x="14979" y="9074"/>
                    <a:pt x="14864" y="8901"/>
                  </a:cubicBezTo>
                  <a:cubicBezTo>
                    <a:pt x="14691" y="8613"/>
                    <a:pt x="10255" y="2045"/>
                    <a:pt x="9247" y="951"/>
                  </a:cubicBezTo>
                  <a:cubicBezTo>
                    <a:pt x="8930" y="634"/>
                    <a:pt x="8354" y="0"/>
                    <a:pt x="7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7607357" y="4766993"/>
              <a:ext cx="503685" cy="185380"/>
            </a:xfrm>
            <a:custGeom>
              <a:rect b="b" l="l" r="r" t="t"/>
              <a:pathLst>
                <a:path extrusionOk="0" h="5704" w="15498">
                  <a:moveTo>
                    <a:pt x="4120" y="1"/>
                  </a:moveTo>
                  <a:lnTo>
                    <a:pt x="1" y="5704"/>
                  </a:lnTo>
                  <a:lnTo>
                    <a:pt x="15497" y="5531"/>
                  </a:lnTo>
                  <a:lnTo>
                    <a:pt x="15037" y="4840"/>
                  </a:lnTo>
                  <a:cubicBezTo>
                    <a:pt x="9621" y="4293"/>
                    <a:pt x="6079" y="2075"/>
                    <a:pt x="4408" y="289"/>
                  </a:cubicBezTo>
                  <a:lnTo>
                    <a:pt x="41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19"/>
          <p:cNvGrpSpPr/>
          <p:nvPr/>
        </p:nvGrpSpPr>
        <p:grpSpPr>
          <a:xfrm flipH="1">
            <a:off x="694085" y="4392125"/>
            <a:ext cx="448150" cy="552689"/>
            <a:chOff x="7836287" y="4392125"/>
            <a:chExt cx="448150" cy="552689"/>
          </a:xfrm>
        </p:grpSpPr>
        <p:sp>
          <p:nvSpPr>
            <p:cNvPr id="322" name="Google Shape;322;p19"/>
            <p:cNvSpPr/>
            <p:nvPr/>
          </p:nvSpPr>
          <p:spPr>
            <a:xfrm>
              <a:off x="8015695"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7836287"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7845754"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7842599"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7931919"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7">
    <p:bg>
      <p:bgPr>
        <a:solidFill>
          <a:schemeClr val="dk2"/>
        </a:solidFill>
      </p:bgPr>
    </p:bg>
    <p:spTree>
      <p:nvGrpSpPr>
        <p:cNvPr id="327" name="Shape 327"/>
        <p:cNvGrpSpPr/>
        <p:nvPr/>
      </p:nvGrpSpPr>
      <p:grpSpPr>
        <a:xfrm>
          <a:off x="0" y="0"/>
          <a:ext cx="0" cy="0"/>
          <a:chOff x="0" y="0"/>
          <a:chExt cx="0" cy="0"/>
        </a:xfrm>
      </p:grpSpPr>
      <p:sp>
        <p:nvSpPr>
          <p:cNvPr id="328" name="Google Shape;328;p20"/>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0" name="Google Shape;330;p20"/>
          <p:cNvSpPr txBox="1"/>
          <p:nvPr>
            <p:ph idx="1" type="subTitle"/>
          </p:nvPr>
        </p:nvSpPr>
        <p:spPr>
          <a:xfrm>
            <a:off x="839773" y="1892733"/>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31" name="Google Shape;331;p20"/>
          <p:cNvSpPr txBox="1"/>
          <p:nvPr>
            <p:ph idx="2" type="subTitle"/>
          </p:nvPr>
        </p:nvSpPr>
        <p:spPr>
          <a:xfrm>
            <a:off x="839769" y="1540470"/>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32" name="Google Shape;332;p20"/>
          <p:cNvSpPr txBox="1"/>
          <p:nvPr>
            <p:ph idx="3" type="subTitle"/>
          </p:nvPr>
        </p:nvSpPr>
        <p:spPr>
          <a:xfrm>
            <a:off x="3368108" y="1892733"/>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33" name="Google Shape;333;p20"/>
          <p:cNvSpPr txBox="1"/>
          <p:nvPr>
            <p:ph idx="4" type="subTitle"/>
          </p:nvPr>
        </p:nvSpPr>
        <p:spPr>
          <a:xfrm>
            <a:off x="3368108" y="1540470"/>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34" name="Google Shape;334;p20"/>
          <p:cNvSpPr txBox="1"/>
          <p:nvPr>
            <p:ph idx="5" type="subTitle"/>
          </p:nvPr>
        </p:nvSpPr>
        <p:spPr>
          <a:xfrm>
            <a:off x="5896426" y="1892733"/>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35" name="Google Shape;335;p20"/>
          <p:cNvSpPr txBox="1"/>
          <p:nvPr>
            <p:ph idx="6" type="subTitle"/>
          </p:nvPr>
        </p:nvSpPr>
        <p:spPr>
          <a:xfrm>
            <a:off x="5896431" y="1540470"/>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36" name="Google Shape;336;p20"/>
          <p:cNvSpPr txBox="1"/>
          <p:nvPr>
            <p:ph idx="7" type="subTitle"/>
          </p:nvPr>
        </p:nvSpPr>
        <p:spPr>
          <a:xfrm>
            <a:off x="839773" y="3501036"/>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37" name="Google Shape;337;p20"/>
          <p:cNvSpPr txBox="1"/>
          <p:nvPr>
            <p:ph idx="8" type="subTitle"/>
          </p:nvPr>
        </p:nvSpPr>
        <p:spPr>
          <a:xfrm>
            <a:off x="839769" y="3148761"/>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38" name="Google Shape;338;p20"/>
          <p:cNvSpPr txBox="1"/>
          <p:nvPr>
            <p:ph idx="9" type="subTitle"/>
          </p:nvPr>
        </p:nvSpPr>
        <p:spPr>
          <a:xfrm>
            <a:off x="3368108" y="3501036"/>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39" name="Google Shape;339;p20"/>
          <p:cNvSpPr txBox="1"/>
          <p:nvPr>
            <p:ph idx="13" type="subTitle"/>
          </p:nvPr>
        </p:nvSpPr>
        <p:spPr>
          <a:xfrm>
            <a:off x="3368108" y="3148761"/>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40" name="Google Shape;340;p20"/>
          <p:cNvSpPr txBox="1"/>
          <p:nvPr>
            <p:ph idx="14" type="subTitle"/>
          </p:nvPr>
        </p:nvSpPr>
        <p:spPr>
          <a:xfrm>
            <a:off x="5896426" y="3501036"/>
            <a:ext cx="2407800" cy="841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41" name="Google Shape;341;p20"/>
          <p:cNvSpPr txBox="1"/>
          <p:nvPr>
            <p:ph idx="15" type="subTitle"/>
          </p:nvPr>
        </p:nvSpPr>
        <p:spPr>
          <a:xfrm>
            <a:off x="5896431" y="3148761"/>
            <a:ext cx="24078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342" name="Google Shape;342;p20"/>
          <p:cNvSpPr/>
          <p:nvPr/>
        </p:nvSpPr>
        <p:spPr>
          <a:xfrm>
            <a:off x="489150" y="445023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42" name="Shape 42"/>
        <p:cNvGrpSpPr/>
        <p:nvPr/>
      </p:nvGrpSpPr>
      <p:grpSpPr>
        <a:xfrm>
          <a:off x="0" y="0"/>
          <a:ext cx="0" cy="0"/>
          <a:chOff x="0" y="0"/>
          <a:chExt cx="0" cy="0"/>
        </a:xfrm>
      </p:grpSpPr>
      <p:sp>
        <p:nvSpPr>
          <p:cNvPr id="43" name="Google Shape;43;p3"/>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txBox="1"/>
          <p:nvPr>
            <p:ph type="title"/>
          </p:nvPr>
        </p:nvSpPr>
        <p:spPr>
          <a:xfrm>
            <a:off x="1751100" y="2128411"/>
            <a:ext cx="56418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 name="Google Shape;45;p3"/>
          <p:cNvSpPr txBox="1"/>
          <p:nvPr>
            <p:ph hasCustomPrompt="1" idx="2" type="title"/>
          </p:nvPr>
        </p:nvSpPr>
        <p:spPr>
          <a:xfrm>
            <a:off x="3606150" y="948074"/>
            <a:ext cx="1931700" cy="93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46" name="Google Shape;46;p3"/>
          <p:cNvSpPr txBox="1"/>
          <p:nvPr>
            <p:ph idx="1" type="subTitle"/>
          </p:nvPr>
        </p:nvSpPr>
        <p:spPr>
          <a:xfrm>
            <a:off x="1751100" y="3293243"/>
            <a:ext cx="56418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2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47" name="Google Shape;47;p3"/>
          <p:cNvGrpSpPr/>
          <p:nvPr/>
        </p:nvGrpSpPr>
        <p:grpSpPr>
          <a:xfrm>
            <a:off x="3812437" y="4392125"/>
            <a:ext cx="1519125" cy="559823"/>
            <a:chOff x="3539342" y="4392125"/>
            <a:chExt cx="1519125" cy="559823"/>
          </a:xfrm>
        </p:grpSpPr>
        <p:sp>
          <p:nvSpPr>
            <p:cNvPr id="48" name="Google Shape;48;p3"/>
            <p:cNvSpPr/>
            <p:nvPr/>
          </p:nvSpPr>
          <p:spPr>
            <a:xfrm>
              <a:off x="4265688" y="4695019"/>
              <a:ext cx="73539" cy="251378"/>
            </a:xfrm>
            <a:custGeom>
              <a:rect b="b" l="l" r="r" t="t"/>
              <a:pathLst>
                <a:path extrusionOk="0" h="9161" w="2680">
                  <a:moveTo>
                    <a:pt x="346" y="1"/>
                  </a:moveTo>
                  <a:cubicBezTo>
                    <a:pt x="145" y="1"/>
                    <a:pt x="1" y="174"/>
                    <a:pt x="1" y="346"/>
                  </a:cubicBezTo>
                  <a:lnTo>
                    <a:pt x="1" y="8815"/>
                  </a:lnTo>
                  <a:cubicBezTo>
                    <a:pt x="1" y="9016"/>
                    <a:pt x="145" y="9160"/>
                    <a:pt x="346" y="9160"/>
                  </a:cubicBezTo>
                  <a:lnTo>
                    <a:pt x="2334" y="9160"/>
                  </a:lnTo>
                  <a:cubicBezTo>
                    <a:pt x="2535" y="9160"/>
                    <a:pt x="2679" y="9016"/>
                    <a:pt x="2679" y="8815"/>
                  </a:cubicBezTo>
                  <a:lnTo>
                    <a:pt x="2679" y="346"/>
                  </a:lnTo>
                  <a:cubicBezTo>
                    <a:pt x="2679" y="174"/>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4086280" y="4466408"/>
              <a:ext cx="447382" cy="275278"/>
            </a:xfrm>
            <a:custGeom>
              <a:rect b="b" l="l" r="r" t="t"/>
              <a:pathLst>
                <a:path extrusionOk="0" h="10032" w="16304">
                  <a:moveTo>
                    <a:pt x="1815" y="1"/>
                  </a:moveTo>
                  <a:cubicBezTo>
                    <a:pt x="1370" y="1"/>
                    <a:pt x="975" y="305"/>
                    <a:pt x="922" y="756"/>
                  </a:cubicBezTo>
                  <a:lnTo>
                    <a:pt x="29" y="7468"/>
                  </a:lnTo>
                  <a:cubicBezTo>
                    <a:pt x="0" y="7698"/>
                    <a:pt x="58" y="7928"/>
                    <a:pt x="202" y="8101"/>
                  </a:cubicBezTo>
                  <a:cubicBezTo>
                    <a:pt x="346" y="8303"/>
                    <a:pt x="576" y="8418"/>
                    <a:pt x="835" y="8447"/>
                  </a:cubicBezTo>
                  <a:lnTo>
                    <a:pt x="14373" y="10031"/>
                  </a:lnTo>
                  <a:lnTo>
                    <a:pt x="14488" y="10031"/>
                  </a:lnTo>
                  <a:cubicBezTo>
                    <a:pt x="14921" y="10031"/>
                    <a:pt x="15324" y="9714"/>
                    <a:pt x="15381" y="9282"/>
                  </a:cubicBezTo>
                  <a:lnTo>
                    <a:pt x="16274" y="2571"/>
                  </a:lnTo>
                  <a:cubicBezTo>
                    <a:pt x="16303" y="2340"/>
                    <a:pt x="16245" y="2110"/>
                    <a:pt x="16101" y="1937"/>
                  </a:cubicBezTo>
                  <a:cubicBezTo>
                    <a:pt x="15957" y="1736"/>
                    <a:pt x="15727" y="1620"/>
                    <a:pt x="15468" y="1592"/>
                  </a:cubicBezTo>
                  <a:lnTo>
                    <a:pt x="1930" y="7"/>
                  </a:lnTo>
                  <a:cubicBezTo>
                    <a:pt x="1891" y="3"/>
                    <a:pt x="1853" y="1"/>
                    <a:pt x="1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4215115" y="4517970"/>
              <a:ext cx="313804" cy="219163"/>
            </a:xfrm>
            <a:custGeom>
              <a:rect b="b" l="l" r="r" t="t"/>
              <a:pathLst>
                <a:path extrusionOk="0" h="7987" w="11436">
                  <a:moveTo>
                    <a:pt x="11061" y="1"/>
                  </a:moveTo>
                  <a:cubicBezTo>
                    <a:pt x="9246" y="1383"/>
                    <a:pt x="4983" y="4494"/>
                    <a:pt x="0" y="6856"/>
                  </a:cubicBezTo>
                  <a:lnTo>
                    <a:pt x="9707" y="7979"/>
                  </a:lnTo>
                  <a:cubicBezTo>
                    <a:pt x="9742" y="7984"/>
                    <a:pt x="9776" y="7987"/>
                    <a:pt x="9810" y="7987"/>
                  </a:cubicBezTo>
                  <a:cubicBezTo>
                    <a:pt x="10168" y="7987"/>
                    <a:pt x="10461" y="7717"/>
                    <a:pt x="10514" y="7374"/>
                  </a:cubicBezTo>
                  <a:lnTo>
                    <a:pt x="11406" y="663"/>
                  </a:lnTo>
                  <a:cubicBezTo>
                    <a:pt x="11435" y="375"/>
                    <a:pt x="11291" y="116"/>
                    <a:pt x="1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4197717" y="4511658"/>
              <a:ext cx="335948" cy="230030"/>
            </a:xfrm>
            <a:custGeom>
              <a:rect b="b" l="l" r="r" t="t"/>
              <a:pathLst>
                <a:path extrusionOk="0" h="8383" w="12243">
                  <a:moveTo>
                    <a:pt x="11695" y="432"/>
                  </a:moveTo>
                  <a:cubicBezTo>
                    <a:pt x="11810" y="547"/>
                    <a:pt x="11896" y="720"/>
                    <a:pt x="11868" y="864"/>
                  </a:cubicBezTo>
                  <a:lnTo>
                    <a:pt x="10975" y="7604"/>
                  </a:lnTo>
                  <a:cubicBezTo>
                    <a:pt x="10949" y="7836"/>
                    <a:pt x="10715" y="8045"/>
                    <a:pt x="10440" y="8045"/>
                  </a:cubicBezTo>
                  <a:cubicBezTo>
                    <a:pt x="10407" y="8045"/>
                    <a:pt x="10374" y="8043"/>
                    <a:pt x="10341" y="8036"/>
                  </a:cubicBezTo>
                  <a:lnTo>
                    <a:pt x="1239" y="6971"/>
                  </a:lnTo>
                  <a:cubicBezTo>
                    <a:pt x="5992" y="4638"/>
                    <a:pt x="10053" y="1700"/>
                    <a:pt x="11695" y="432"/>
                  </a:cubicBezTo>
                  <a:close/>
                  <a:moveTo>
                    <a:pt x="11695" y="0"/>
                  </a:moveTo>
                  <a:lnTo>
                    <a:pt x="11580" y="87"/>
                  </a:lnTo>
                  <a:cubicBezTo>
                    <a:pt x="9967" y="1325"/>
                    <a:pt x="5617" y="4522"/>
                    <a:pt x="548" y="6913"/>
                  </a:cubicBezTo>
                  <a:lnTo>
                    <a:pt x="0" y="7172"/>
                  </a:lnTo>
                  <a:lnTo>
                    <a:pt x="10312" y="8382"/>
                  </a:lnTo>
                  <a:lnTo>
                    <a:pt x="10427" y="8382"/>
                  </a:lnTo>
                  <a:cubicBezTo>
                    <a:pt x="10860" y="8382"/>
                    <a:pt x="11263" y="8065"/>
                    <a:pt x="11320" y="7633"/>
                  </a:cubicBezTo>
                  <a:lnTo>
                    <a:pt x="12213" y="922"/>
                  </a:lnTo>
                  <a:cubicBezTo>
                    <a:pt x="12242" y="576"/>
                    <a:pt x="12098" y="259"/>
                    <a:pt x="11781" y="58"/>
                  </a:cubicBezTo>
                  <a:lnTo>
                    <a:pt x="116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4092592" y="4468878"/>
              <a:ext cx="434732" cy="266470"/>
            </a:xfrm>
            <a:custGeom>
              <a:rect b="b" l="l" r="r" t="t"/>
              <a:pathLst>
                <a:path extrusionOk="0" h="9711" w="15843">
                  <a:moveTo>
                    <a:pt x="4350" y="3403"/>
                  </a:moveTo>
                  <a:lnTo>
                    <a:pt x="7806" y="3806"/>
                  </a:lnTo>
                  <a:lnTo>
                    <a:pt x="7547" y="5937"/>
                  </a:lnTo>
                  <a:lnTo>
                    <a:pt x="4091" y="5505"/>
                  </a:lnTo>
                  <a:lnTo>
                    <a:pt x="4350" y="3403"/>
                  </a:lnTo>
                  <a:close/>
                  <a:moveTo>
                    <a:pt x="8498" y="3892"/>
                  </a:moveTo>
                  <a:lnTo>
                    <a:pt x="12069" y="4324"/>
                  </a:lnTo>
                  <a:lnTo>
                    <a:pt x="11781" y="6427"/>
                  </a:lnTo>
                  <a:lnTo>
                    <a:pt x="8210" y="5995"/>
                  </a:lnTo>
                  <a:lnTo>
                    <a:pt x="8498" y="3892"/>
                  </a:lnTo>
                  <a:close/>
                  <a:moveTo>
                    <a:pt x="4414" y="0"/>
                  </a:moveTo>
                  <a:cubicBezTo>
                    <a:pt x="4235" y="0"/>
                    <a:pt x="4088" y="134"/>
                    <a:pt x="4062" y="292"/>
                  </a:cubicBezTo>
                  <a:lnTo>
                    <a:pt x="3774" y="2654"/>
                  </a:lnTo>
                  <a:lnTo>
                    <a:pt x="577" y="2279"/>
                  </a:lnTo>
                  <a:cubicBezTo>
                    <a:pt x="559" y="2276"/>
                    <a:pt x="541" y="2275"/>
                    <a:pt x="524" y="2275"/>
                  </a:cubicBezTo>
                  <a:cubicBezTo>
                    <a:pt x="370" y="2275"/>
                    <a:pt x="228" y="2386"/>
                    <a:pt x="202" y="2567"/>
                  </a:cubicBezTo>
                  <a:cubicBezTo>
                    <a:pt x="173" y="2769"/>
                    <a:pt x="317" y="2942"/>
                    <a:pt x="490" y="2942"/>
                  </a:cubicBezTo>
                  <a:lnTo>
                    <a:pt x="3687" y="3316"/>
                  </a:lnTo>
                  <a:lnTo>
                    <a:pt x="3399" y="5448"/>
                  </a:lnTo>
                  <a:lnTo>
                    <a:pt x="404" y="5073"/>
                  </a:lnTo>
                  <a:cubicBezTo>
                    <a:pt x="202" y="5073"/>
                    <a:pt x="29" y="5188"/>
                    <a:pt x="29" y="5390"/>
                  </a:cubicBezTo>
                  <a:cubicBezTo>
                    <a:pt x="0" y="5592"/>
                    <a:pt x="116" y="5765"/>
                    <a:pt x="317" y="5765"/>
                  </a:cubicBezTo>
                  <a:lnTo>
                    <a:pt x="3313" y="6139"/>
                  </a:lnTo>
                  <a:lnTo>
                    <a:pt x="3025" y="8155"/>
                  </a:lnTo>
                  <a:cubicBezTo>
                    <a:pt x="2996" y="8357"/>
                    <a:pt x="3140" y="8530"/>
                    <a:pt x="3342" y="8559"/>
                  </a:cubicBezTo>
                  <a:lnTo>
                    <a:pt x="3371" y="8559"/>
                  </a:lnTo>
                  <a:cubicBezTo>
                    <a:pt x="3543" y="8559"/>
                    <a:pt x="3687" y="8443"/>
                    <a:pt x="3716" y="8270"/>
                  </a:cubicBezTo>
                  <a:lnTo>
                    <a:pt x="4004" y="6197"/>
                  </a:lnTo>
                  <a:lnTo>
                    <a:pt x="7432" y="6600"/>
                  </a:lnTo>
                  <a:lnTo>
                    <a:pt x="7173" y="8645"/>
                  </a:lnTo>
                  <a:cubicBezTo>
                    <a:pt x="7144" y="8847"/>
                    <a:pt x="7288" y="9019"/>
                    <a:pt x="7461" y="9048"/>
                  </a:cubicBezTo>
                  <a:lnTo>
                    <a:pt x="7518" y="9048"/>
                  </a:lnTo>
                  <a:cubicBezTo>
                    <a:pt x="7691" y="9048"/>
                    <a:pt x="7835" y="8904"/>
                    <a:pt x="7864" y="8731"/>
                  </a:cubicBezTo>
                  <a:lnTo>
                    <a:pt x="8123" y="6686"/>
                  </a:lnTo>
                  <a:lnTo>
                    <a:pt x="11695" y="7118"/>
                  </a:lnTo>
                  <a:lnTo>
                    <a:pt x="11407" y="9336"/>
                  </a:lnTo>
                  <a:cubicBezTo>
                    <a:pt x="11378" y="9509"/>
                    <a:pt x="11522" y="9682"/>
                    <a:pt x="11695" y="9711"/>
                  </a:cubicBezTo>
                  <a:lnTo>
                    <a:pt x="11752" y="9711"/>
                  </a:lnTo>
                  <a:cubicBezTo>
                    <a:pt x="11925" y="9711"/>
                    <a:pt x="12069" y="9595"/>
                    <a:pt x="12098" y="9423"/>
                  </a:cubicBezTo>
                  <a:lnTo>
                    <a:pt x="12386" y="7205"/>
                  </a:lnTo>
                  <a:lnTo>
                    <a:pt x="15267" y="7522"/>
                  </a:lnTo>
                  <a:lnTo>
                    <a:pt x="15295" y="7522"/>
                  </a:lnTo>
                  <a:cubicBezTo>
                    <a:pt x="15468" y="7522"/>
                    <a:pt x="15641" y="7406"/>
                    <a:pt x="15641" y="7234"/>
                  </a:cubicBezTo>
                  <a:cubicBezTo>
                    <a:pt x="15670" y="7032"/>
                    <a:pt x="15526" y="6859"/>
                    <a:pt x="15353" y="6830"/>
                  </a:cubicBezTo>
                  <a:lnTo>
                    <a:pt x="12473" y="6513"/>
                  </a:lnTo>
                  <a:lnTo>
                    <a:pt x="12761" y="4411"/>
                  </a:lnTo>
                  <a:lnTo>
                    <a:pt x="15439" y="4699"/>
                  </a:lnTo>
                  <a:cubicBezTo>
                    <a:pt x="15468" y="4728"/>
                    <a:pt x="15468" y="4728"/>
                    <a:pt x="15497" y="4728"/>
                  </a:cubicBezTo>
                  <a:cubicBezTo>
                    <a:pt x="15670" y="4728"/>
                    <a:pt x="15814" y="4584"/>
                    <a:pt x="15843" y="4411"/>
                  </a:cubicBezTo>
                  <a:cubicBezTo>
                    <a:pt x="15843" y="4209"/>
                    <a:pt x="15727" y="4036"/>
                    <a:pt x="15526" y="4036"/>
                  </a:cubicBezTo>
                  <a:lnTo>
                    <a:pt x="12847" y="3719"/>
                  </a:lnTo>
                  <a:lnTo>
                    <a:pt x="13135" y="1559"/>
                  </a:lnTo>
                  <a:cubicBezTo>
                    <a:pt x="13164" y="1357"/>
                    <a:pt x="13020" y="1185"/>
                    <a:pt x="12847" y="1156"/>
                  </a:cubicBezTo>
                  <a:cubicBezTo>
                    <a:pt x="12830" y="1153"/>
                    <a:pt x="12813" y="1152"/>
                    <a:pt x="12796" y="1152"/>
                  </a:cubicBezTo>
                  <a:cubicBezTo>
                    <a:pt x="12617" y="1152"/>
                    <a:pt x="12470" y="1288"/>
                    <a:pt x="12444" y="1473"/>
                  </a:cubicBezTo>
                  <a:lnTo>
                    <a:pt x="12156" y="3633"/>
                  </a:lnTo>
                  <a:lnTo>
                    <a:pt x="8584" y="3201"/>
                  </a:lnTo>
                  <a:lnTo>
                    <a:pt x="8901" y="868"/>
                  </a:lnTo>
                  <a:cubicBezTo>
                    <a:pt x="8930" y="695"/>
                    <a:pt x="8786" y="522"/>
                    <a:pt x="8613" y="493"/>
                  </a:cubicBezTo>
                  <a:cubicBezTo>
                    <a:pt x="8595" y="491"/>
                    <a:pt x="8578" y="490"/>
                    <a:pt x="8561" y="490"/>
                  </a:cubicBezTo>
                  <a:cubicBezTo>
                    <a:pt x="8382" y="490"/>
                    <a:pt x="8236" y="624"/>
                    <a:pt x="8210" y="781"/>
                  </a:cubicBezTo>
                  <a:lnTo>
                    <a:pt x="7893" y="3115"/>
                  </a:lnTo>
                  <a:lnTo>
                    <a:pt x="4465" y="2711"/>
                  </a:lnTo>
                  <a:lnTo>
                    <a:pt x="4753" y="378"/>
                  </a:lnTo>
                  <a:cubicBezTo>
                    <a:pt x="4782" y="205"/>
                    <a:pt x="4667" y="33"/>
                    <a:pt x="4465" y="4"/>
                  </a:cubicBezTo>
                  <a:cubicBezTo>
                    <a:pt x="4448" y="1"/>
                    <a:pt x="4430" y="0"/>
                    <a:pt x="44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4181116" y="4906864"/>
              <a:ext cx="235572" cy="45084"/>
            </a:xfrm>
            <a:custGeom>
              <a:rect b="b" l="l" r="r" t="t"/>
              <a:pathLst>
                <a:path extrusionOk="0" h="1643" w="8585">
                  <a:moveTo>
                    <a:pt x="1" y="0"/>
                  </a:moveTo>
                  <a:lnTo>
                    <a:pt x="1" y="1642"/>
                  </a:lnTo>
                  <a:lnTo>
                    <a:pt x="8584" y="1642"/>
                  </a:lnTo>
                  <a:lnTo>
                    <a:pt x="85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4789725"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610317"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619784"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4616629"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4705948"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718750"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3539342"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3548809"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3545654"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634973"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rot="-5400000">
            <a:off x="164205" y="2305605"/>
            <a:ext cx="412210" cy="566630"/>
            <a:chOff x="8656489" y="4096750"/>
            <a:chExt cx="412210" cy="566630"/>
          </a:xfrm>
        </p:grpSpPr>
        <p:sp>
          <p:nvSpPr>
            <p:cNvPr id="65" name="Google Shape;65;p3"/>
            <p:cNvSpPr/>
            <p:nvPr/>
          </p:nvSpPr>
          <p:spPr>
            <a:xfrm>
              <a:off x="8715703" y="4436959"/>
              <a:ext cx="82474" cy="222955"/>
            </a:xfrm>
            <a:custGeom>
              <a:rect b="b" l="l" r="r" t="t"/>
              <a:pathLst>
                <a:path extrusionOk="0" h="5531" w="2046">
                  <a:moveTo>
                    <a:pt x="346" y="0"/>
                  </a:moveTo>
                  <a:cubicBezTo>
                    <a:pt x="145" y="0"/>
                    <a:pt x="1" y="144"/>
                    <a:pt x="1" y="346"/>
                  </a:cubicBezTo>
                  <a:lnTo>
                    <a:pt x="1" y="4263"/>
                  </a:lnTo>
                  <a:cubicBezTo>
                    <a:pt x="1" y="4983"/>
                    <a:pt x="433" y="5530"/>
                    <a:pt x="1009" y="5530"/>
                  </a:cubicBezTo>
                  <a:cubicBezTo>
                    <a:pt x="1585" y="5530"/>
                    <a:pt x="2046" y="4983"/>
                    <a:pt x="2046" y="4263"/>
                  </a:cubicBezTo>
                  <a:lnTo>
                    <a:pt x="2046" y="346"/>
                  </a:lnTo>
                  <a:cubicBezTo>
                    <a:pt x="2046" y="144"/>
                    <a:pt x="1873" y="0"/>
                    <a:pt x="1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933976" y="4440425"/>
              <a:ext cx="83643" cy="222955"/>
            </a:xfrm>
            <a:custGeom>
              <a:rect b="b" l="l" r="r" t="t"/>
              <a:pathLst>
                <a:path extrusionOk="0" h="5531" w="2075">
                  <a:moveTo>
                    <a:pt x="346" y="1"/>
                  </a:moveTo>
                  <a:cubicBezTo>
                    <a:pt x="173" y="1"/>
                    <a:pt x="1" y="145"/>
                    <a:pt x="1" y="346"/>
                  </a:cubicBezTo>
                  <a:lnTo>
                    <a:pt x="1" y="4264"/>
                  </a:lnTo>
                  <a:cubicBezTo>
                    <a:pt x="1" y="4984"/>
                    <a:pt x="462" y="5531"/>
                    <a:pt x="1038" y="5531"/>
                  </a:cubicBezTo>
                  <a:cubicBezTo>
                    <a:pt x="1614" y="5531"/>
                    <a:pt x="2075" y="4984"/>
                    <a:pt x="2075" y="4264"/>
                  </a:cubicBezTo>
                  <a:lnTo>
                    <a:pt x="2075" y="346"/>
                  </a:lnTo>
                  <a:cubicBezTo>
                    <a:pt x="2075" y="145"/>
                    <a:pt x="1902" y="1"/>
                    <a:pt x="1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656489" y="4096750"/>
              <a:ext cx="412210" cy="364604"/>
            </a:xfrm>
            <a:custGeom>
              <a:rect b="b" l="l" r="r" t="t"/>
              <a:pathLst>
                <a:path extrusionOk="0" h="9045" w="10226">
                  <a:moveTo>
                    <a:pt x="2218" y="0"/>
                  </a:moveTo>
                  <a:cubicBezTo>
                    <a:pt x="1009" y="0"/>
                    <a:pt x="0" y="1037"/>
                    <a:pt x="0" y="2362"/>
                  </a:cubicBezTo>
                  <a:lnTo>
                    <a:pt x="0" y="9045"/>
                  </a:lnTo>
                  <a:lnTo>
                    <a:pt x="10226" y="9045"/>
                  </a:lnTo>
                  <a:lnTo>
                    <a:pt x="10226" y="2362"/>
                  </a:lnTo>
                  <a:cubicBezTo>
                    <a:pt x="10226" y="1037"/>
                    <a:pt x="9247" y="0"/>
                    <a:pt x="80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742387" y="4142340"/>
              <a:ext cx="267094" cy="272576"/>
            </a:xfrm>
            <a:custGeom>
              <a:rect b="b" l="l" r="r" t="t"/>
              <a:pathLst>
                <a:path extrusionOk="0" h="6762" w="6626">
                  <a:moveTo>
                    <a:pt x="3365" y="0"/>
                  </a:moveTo>
                  <a:cubicBezTo>
                    <a:pt x="3272" y="0"/>
                    <a:pt x="3182" y="38"/>
                    <a:pt x="3112" y="108"/>
                  </a:cubicBezTo>
                  <a:lnTo>
                    <a:pt x="116" y="3277"/>
                  </a:lnTo>
                  <a:cubicBezTo>
                    <a:pt x="30" y="3363"/>
                    <a:pt x="1" y="3536"/>
                    <a:pt x="59" y="3651"/>
                  </a:cubicBezTo>
                  <a:cubicBezTo>
                    <a:pt x="109" y="3776"/>
                    <a:pt x="224" y="3858"/>
                    <a:pt x="349" y="3858"/>
                  </a:cubicBezTo>
                  <a:cubicBezTo>
                    <a:pt x="367" y="3858"/>
                    <a:pt x="386" y="3856"/>
                    <a:pt x="404" y="3853"/>
                  </a:cubicBezTo>
                  <a:lnTo>
                    <a:pt x="2795" y="3651"/>
                  </a:lnTo>
                  <a:lnTo>
                    <a:pt x="2795" y="3651"/>
                  </a:lnTo>
                  <a:lnTo>
                    <a:pt x="1556" y="6272"/>
                  </a:lnTo>
                  <a:cubicBezTo>
                    <a:pt x="1470" y="6416"/>
                    <a:pt x="1528" y="6618"/>
                    <a:pt x="1672" y="6704"/>
                  </a:cubicBezTo>
                  <a:cubicBezTo>
                    <a:pt x="1729" y="6733"/>
                    <a:pt x="1787" y="6762"/>
                    <a:pt x="1873" y="6762"/>
                  </a:cubicBezTo>
                  <a:cubicBezTo>
                    <a:pt x="1960" y="6762"/>
                    <a:pt x="2046" y="6733"/>
                    <a:pt x="2104" y="6647"/>
                  </a:cubicBezTo>
                  <a:lnTo>
                    <a:pt x="6511" y="2153"/>
                  </a:lnTo>
                  <a:cubicBezTo>
                    <a:pt x="6597" y="2067"/>
                    <a:pt x="6626" y="1894"/>
                    <a:pt x="6568" y="1779"/>
                  </a:cubicBezTo>
                  <a:cubicBezTo>
                    <a:pt x="6511" y="1635"/>
                    <a:pt x="6367" y="1577"/>
                    <a:pt x="6223" y="1577"/>
                  </a:cubicBezTo>
                  <a:lnTo>
                    <a:pt x="3285" y="1808"/>
                  </a:lnTo>
                  <a:lnTo>
                    <a:pt x="3688" y="425"/>
                  </a:lnTo>
                  <a:cubicBezTo>
                    <a:pt x="3746" y="281"/>
                    <a:pt x="3688" y="108"/>
                    <a:pt x="3544" y="50"/>
                  </a:cubicBezTo>
                  <a:cubicBezTo>
                    <a:pt x="3487" y="16"/>
                    <a:pt x="3426" y="0"/>
                    <a:pt x="3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3"/>
          <p:cNvSpPr/>
          <p:nvPr/>
        </p:nvSpPr>
        <p:spPr>
          <a:xfrm flipH="1">
            <a:off x="912075" y="53941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3"/>
          <p:cNvCxnSpPr/>
          <p:nvPr/>
        </p:nvCxnSpPr>
        <p:spPr>
          <a:xfrm>
            <a:off x="-214200" y="2571750"/>
            <a:ext cx="301200" cy="0"/>
          </a:xfrm>
          <a:prstGeom prst="straightConnector1">
            <a:avLst/>
          </a:prstGeom>
          <a:noFill/>
          <a:ln cap="flat" cmpd="sng" w="19050">
            <a:solidFill>
              <a:schemeClr val="accent1"/>
            </a:solidFill>
            <a:prstDash val="solid"/>
            <a:round/>
            <a:headEnd len="med" w="med" type="none"/>
            <a:tailEnd len="med" w="med" type="none"/>
          </a:ln>
        </p:spPr>
      </p:cxnSp>
      <p:sp>
        <p:nvSpPr>
          <p:cNvPr id="71" name="Google Shape;71;p3"/>
          <p:cNvSpPr/>
          <p:nvPr/>
        </p:nvSpPr>
        <p:spPr>
          <a:xfrm>
            <a:off x="7447725" y="53941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6">
    <p:bg>
      <p:bgPr>
        <a:solidFill>
          <a:schemeClr val="dk2"/>
        </a:solidFill>
      </p:bgPr>
    </p:bg>
    <p:spTree>
      <p:nvGrpSpPr>
        <p:cNvPr id="343" name="Shape 343"/>
        <p:cNvGrpSpPr/>
        <p:nvPr/>
      </p:nvGrpSpPr>
      <p:grpSpPr>
        <a:xfrm>
          <a:off x="0" y="0"/>
          <a:ext cx="0" cy="0"/>
          <a:chOff x="0" y="0"/>
          <a:chExt cx="0" cy="0"/>
        </a:xfrm>
      </p:grpSpPr>
      <p:sp>
        <p:nvSpPr>
          <p:cNvPr id="344" name="Google Shape;344;p21"/>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txBox="1"/>
          <p:nvPr>
            <p:ph hasCustomPrompt="1" type="title"/>
          </p:nvPr>
        </p:nvSpPr>
        <p:spPr>
          <a:xfrm>
            <a:off x="713100" y="539400"/>
            <a:ext cx="4116300" cy="80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6" name="Google Shape;346;p21"/>
          <p:cNvSpPr txBox="1"/>
          <p:nvPr>
            <p:ph idx="1" type="subTitle"/>
          </p:nvPr>
        </p:nvSpPr>
        <p:spPr>
          <a:xfrm>
            <a:off x="713100" y="1413325"/>
            <a:ext cx="41163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47" name="Google Shape;347;p21"/>
          <p:cNvSpPr txBox="1"/>
          <p:nvPr>
            <p:ph hasCustomPrompt="1" idx="2" type="title"/>
          </p:nvPr>
        </p:nvSpPr>
        <p:spPr>
          <a:xfrm>
            <a:off x="2513850" y="1937388"/>
            <a:ext cx="4116300" cy="80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8" name="Google Shape;348;p21"/>
          <p:cNvSpPr txBox="1"/>
          <p:nvPr>
            <p:ph idx="3" type="subTitle"/>
          </p:nvPr>
        </p:nvSpPr>
        <p:spPr>
          <a:xfrm>
            <a:off x="2513850" y="2811313"/>
            <a:ext cx="41163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49" name="Google Shape;349;p21"/>
          <p:cNvSpPr txBox="1"/>
          <p:nvPr>
            <p:ph hasCustomPrompt="1" idx="4" type="title"/>
          </p:nvPr>
        </p:nvSpPr>
        <p:spPr>
          <a:xfrm>
            <a:off x="4314700" y="3335388"/>
            <a:ext cx="4116300" cy="80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50" name="Google Shape;350;p21"/>
          <p:cNvSpPr txBox="1"/>
          <p:nvPr>
            <p:ph idx="5" type="subTitle"/>
          </p:nvPr>
        </p:nvSpPr>
        <p:spPr>
          <a:xfrm>
            <a:off x="4314700" y="4209313"/>
            <a:ext cx="4116300" cy="39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351" name="Google Shape;351;p21"/>
          <p:cNvGrpSpPr/>
          <p:nvPr/>
        </p:nvGrpSpPr>
        <p:grpSpPr>
          <a:xfrm>
            <a:off x="874772" y="4030520"/>
            <a:ext cx="755347" cy="921433"/>
            <a:chOff x="646172" y="4030520"/>
            <a:chExt cx="755347" cy="921433"/>
          </a:xfrm>
        </p:grpSpPr>
        <p:sp>
          <p:nvSpPr>
            <p:cNvPr id="352" name="Google Shape;352;p21"/>
            <p:cNvSpPr/>
            <p:nvPr/>
          </p:nvSpPr>
          <p:spPr>
            <a:xfrm>
              <a:off x="905620" y="4030520"/>
              <a:ext cx="238861" cy="402549"/>
            </a:xfrm>
            <a:custGeom>
              <a:rect b="b" l="l" r="r" t="t"/>
              <a:pathLst>
                <a:path extrusionOk="0" h="9564" w="5675">
                  <a:moveTo>
                    <a:pt x="2852" y="0"/>
                  </a:moveTo>
                  <a:cubicBezTo>
                    <a:pt x="2737" y="0"/>
                    <a:pt x="2622" y="29"/>
                    <a:pt x="2564" y="116"/>
                  </a:cubicBezTo>
                  <a:cubicBezTo>
                    <a:pt x="2449" y="260"/>
                    <a:pt x="0" y="3572"/>
                    <a:pt x="0" y="5992"/>
                  </a:cubicBezTo>
                  <a:cubicBezTo>
                    <a:pt x="0" y="9218"/>
                    <a:pt x="1988" y="9563"/>
                    <a:pt x="2852" y="9563"/>
                  </a:cubicBezTo>
                  <a:cubicBezTo>
                    <a:pt x="3687" y="9563"/>
                    <a:pt x="5675" y="9218"/>
                    <a:pt x="5675" y="5992"/>
                  </a:cubicBezTo>
                  <a:cubicBezTo>
                    <a:pt x="5675" y="3572"/>
                    <a:pt x="3226" y="260"/>
                    <a:pt x="3111" y="116"/>
                  </a:cubicBezTo>
                  <a:cubicBezTo>
                    <a:pt x="3054" y="29"/>
                    <a:pt x="2938" y="0"/>
                    <a:pt x="2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646172" y="4559127"/>
              <a:ext cx="755347" cy="392826"/>
            </a:xfrm>
            <a:custGeom>
              <a:rect b="b" l="l" r="r" t="t"/>
              <a:pathLst>
                <a:path extrusionOk="0" h="9333" w="17946">
                  <a:moveTo>
                    <a:pt x="346" y="0"/>
                  </a:moveTo>
                  <a:cubicBezTo>
                    <a:pt x="173" y="0"/>
                    <a:pt x="0" y="144"/>
                    <a:pt x="0" y="346"/>
                  </a:cubicBezTo>
                  <a:lnTo>
                    <a:pt x="0" y="8987"/>
                  </a:lnTo>
                  <a:cubicBezTo>
                    <a:pt x="0" y="9160"/>
                    <a:pt x="173" y="9333"/>
                    <a:pt x="346" y="9333"/>
                  </a:cubicBezTo>
                  <a:lnTo>
                    <a:pt x="17600" y="9333"/>
                  </a:lnTo>
                  <a:cubicBezTo>
                    <a:pt x="17772" y="9333"/>
                    <a:pt x="17945" y="9160"/>
                    <a:pt x="17945" y="8987"/>
                  </a:cubicBezTo>
                  <a:lnTo>
                    <a:pt x="17945" y="346"/>
                  </a:lnTo>
                  <a:cubicBezTo>
                    <a:pt x="17945" y="144"/>
                    <a:pt x="17772" y="0"/>
                    <a:pt x="176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646172" y="4591831"/>
              <a:ext cx="755347" cy="360122"/>
            </a:xfrm>
            <a:custGeom>
              <a:rect b="b" l="l" r="r" t="t"/>
              <a:pathLst>
                <a:path extrusionOk="0" h="8556" w="17946">
                  <a:moveTo>
                    <a:pt x="0" y="1"/>
                  </a:moveTo>
                  <a:lnTo>
                    <a:pt x="0" y="8556"/>
                  </a:lnTo>
                  <a:lnTo>
                    <a:pt x="17945" y="8556"/>
                  </a:lnTo>
                  <a:lnTo>
                    <a:pt x="17945" y="7778"/>
                  </a:lnTo>
                  <a:lnTo>
                    <a:pt x="17628" y="7749"/>
                  </a:lnTo>
                  <a:cubicBezTo>
                    <a:pt x="10715" y="7173"/>
                    <a:pt x="4523" y="3457"/>
                    <a:pt x="576" y="433"/>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905620" y="4791885"/>
              <a:ext cx="243701" cy="155228"/>
            </a:xfrm>
            <a:custGeom>
              <a:rect b="b" l="l" r="r" t="t"/>
              <a:pathLst>
                <a:path extrusionOk="0" h="3688" w="5790">
                  <a:moveTo>
                    <a:pt x="346" y="0"/>
                  </a:moveTo>
                  <a:cubicBezTo>
                    <a:pt x="144" y="0"/>
                    <a:pt x="0" y="144"/>
                    <a:pt x="0" y="346"/>
                  </a:cubicBezTo>
                  <a:lnTo>
                    <a:pt x="0" y="3342"/>
                  </a:lnTo>
                  <a:cubicBezTo>
                    <a:pt x="0" y="3515"/>
                    <a:pt x="144" y="3687"/>
                    <a:pt x="346" y="3687"/>
                  </a:cubicBezTo>
                  <a:lnTo>
                    <a:pt x="5444" y="3687"/>
                  </a:lnTo>
                  <a:cubicBezTo>
                    <a:pt x="5646" y="3687"/>
                    <a:pt x="5790" y="3515"/>
                    <a:pt x="5790" y="3342"/>
                  </a:cubicBezTo>
                  <a:lnTo>
                    <a:pt x="5790" y="346"/>
                  </a:lnTo>
                  <a:cubicBezTo>
                    <a:pt x="5790" y="144"/>
                    <a:pt x="5646" y="0"/>
                    <a:pt x="54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758934"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a:off x="1214777"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961390" y="4178424"/>
              <a:ext cx="127322" cy="397708"/>
            </a:xfrm>
            <a:custGeom>
              <a:rect b="b" l="l" r="r" t="t"/>
              <a:pathLst>
                <a:path extrusionOk="0" h="9449" w="3025">
                  <a:moveTo>
                    <a:pt x="1585" y="1"/>
                  </a:moveTo>
                  <a:cubicBezTo>
                    <a:pt x="1383" y="1"/>
                    <a:pt x="1239" y="145"/>
                    <a:pt x="1239" y="346"/>
                  </a:cubicBezTo>
                  <a:lnTo>
                    <a:pt x="1239" y="3428"/>
                  </a:lnTo>
                  <a:lnTo>
                    <a:pt x="663" y="2679"/>
                  </a:lnTo>
                  <a:cubicBezTo>
                    <a:pt x="611" y="2576"/>
                    <a:pt x="507" y="2524"/>
                    <a:pt x="402" y="2524"/>
                  </a:cubicBezTo>
                  <a:cubicBezTo>
                    <a:pt x="331" y="2524"/>
                    <a:pt x="260" y="2547"/>
                    <a:pt x="202" y="2593"/>
                  </a:cubicBezTo>
                  <a:cubicBezTo>
                    <a:pt x="29" y="2708"/>
                    <a:pt x="0" y="2910"/>
                    <a:pt x="116" y="3083"/>
                  </a:cubicBezTo>
                  <a:lnTo>
                    <a:pt x="1181" y="4552"/>
                  </a:lnTo>
                  <a:cubicBezTo>
                    <a:pt x="1181" y="4580"/>
                    <a:pt x="1210" y="4580"/>
                    <a:pt x="1239" y="4580"/>
                  </a:cubicBezTo>
                  <a:lnTo>
                    <a:pt x="1239" y="9103"/>
                  </a:lnTo>
                  <a:cubicBezTo>
                    <a:pt x="1239" y="9304"/>
                    <a:pt x="1383" y="9448"/>
                    <a:pt x="1585" y="9448"/>
                  </a:cubicBezTo>
                  <a:cubicBezTo>
                    <a:pt x="1757" y="9448"/>
                    <a:pt x="1930" y="9304"/>
                    <a:pt x="1930" y="9103"/>
                  </a:cubicBezTo>
                  <a:lnTo>
                    <a:pt x="1930" y="2420"/>
                  </a:lnTo>
                  <a:cubicBezTo>
                    <a:pt x="1988" y="2420"/>
                    <a:pt x="2074" y="2362"/>
                    <a:pt x="2103" y="2305"/>
                  </a:cubicBezTo>
                  <a:lnTo>
                    <a:pt x="2910" y="1124"/>
                  </a:lnTo>
                  <a:cubicBezTo>
                    <a:pt x="3025" y="980"/>
                    <a:pt x="2996" y="749"/>
                    <a:pt x="2823" y="663"/>
                  </a:cubicBezTo>
                  <a:cubicBezTo>
                    <a:pt x="2766" y="617"/>
                    <a:pt x="2694" y="594"/>
                    <a:pt x="2622" y="594"/>
                  </a:cubicBezTo>
                  <a:cubicBezTo>
                    <a:pt x="2513" y="594"/>
                    <a:pt x="2403" y="646"/>
                    <a:pt x="2333" y="749"/>
                  </a:cubicBezTo>
                  <a:lnTo>
                    <a:pt x="1930" y="1354"/>
                  </a:lnTo>
                  <a:lnTo>
                    <a:pt x="1930" y="346"/>
                  </a:lnTo>
                  <a:cubicBezTo>
                    <a:pt x="1930" y="145"/>
                    <a:pt x="1757"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21"/>
          <p:cNvSpPr/>
          <p:nvPr/>
        </p:nvSpPr>
        <p:spPr>
          <a:xfrm>
            <a:off x="6689350" y="4473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8167488" y="97283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0">
    <p:bg>
      <p:bgPr>
        <a:solidFill>
          <a:schemeClr val="dk2"/>
        </a:solidFill>
      </p:bgPr>
    </p:bg>
    <p:spTree>
      <p:nvGrpSpPr>
        <p:cNvPr id="361" name="Shape 361"/>
        <p:cNvGrpSpPr/>
        <p:nvPr/>
      </p:nvGrpSpPr>
      <p:grpSpPr>
        <a:xfrm>
          <a:off x="0" y="0"/>
          <a:ext cx="0" cy="0"/>
          <a:chOff x="0" y="0"/>
          <a:chExt cx="0" cy="0"/>
        </a:xfrm>
      </p:grpSpPr>
      <p:sp>
        <p:nvSpPr>
          <p:cNvPr id="362" name="Google Shape;362;p22"/>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txBox="1"/>
          <p:nvPr>
            <p:ph type="title"/>
          </p:nvPr>
        </p:nvSpPr>
        <p:spPr>
          <a:xfrm>
            <a:off x="713100" y="1180484"/>
            <a:ext cx="3344400" cy="1468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4" name="Google Shape;364;p22"/>
          <p:cNvSpPr txBox="1"/>
          <p:nvPr>
            <p:ph idx="1" type="subTitle"/>
          </p:nvPr>
        </p:nvSpPr>
        <p:spPr>
          <a:xfrm>
            <a:off x="713100" y="2852416"/>
            <a:ext cx="3344400" cy="1110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365" name="Google Shape;365;p22"/>
          <p:cNvSpPr/>
          <p:nvPr>
            <p:ph idx="2" type="pic"/>
          </p:nvPr>
        </p:nvSpPr>
        <p:spPr>
          <a:xfrm>
            <a:off x="4855407" y="899100"/>
            <a:ext cx="3344400" cy="3345300"/>
          </a:xfrm>
          <a:prstGeom prst="roundRect">
            <a:avLst>
              <a:gd fmla="val 16667" name="adj"/>
            </a:avLst>
          </a:prstGeom>
          <a:noFill/>
          <a:ln>
            <a:noFill/>
          </a:ln>
        </p:spPr>
      </p:sp>
      <p:grpSp>
        <p:nvGrpSpPr>
          <p:cNvPr id="366" name="Google Shape;366;p22"/>
          <p:cNvGrpSpPr/>
          <p:nvPr/>
        </p:nvGrpSpPr>
        <p:grpSpPr>
          <a:xfrm>
            <a:off x="2987993" y="4341103"/>
            <a:ext cx="993309" cy="615036"/>
            <a:chOff x="7109475" y="4336925"/>
            <a:chExt cx="993309" cy="615036"/>
          </a:xfrm>
        </p:grpSpPr>
        <p:sp>
          <p:nvSpPr>
            <p:cNvPr id="367" name="Google Shape;367;p22"/>
            <p:cNvSpPr/>
            <p:nvPr/>
          </p:nvSpPr>
          <p:spPr>
            <a:xfrm>
              <a:off x="7821714" y="4550336"/>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7835301" y="4550336"/>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7725810" y="4566045"/>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7667218" y="4399024"/>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7871818" y="4435422"/>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7835301" y="4520392"/>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7329342" y="4561388"/>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7343784" y="4563923"/>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7109475" y="4502060"/>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7357370" y="4336925"/>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7377736" y="4569022"/>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7344638" y="4535983"/>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22"/>
          <p:cNvSpPr/>
          <p:nvPr/>
        </p:nvSpPr>
        <p:spPr>
          <a:xfrm flipH="1">
            <a:off x="7987800" y="4090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2">
    <p:bg>
      <p:bgPr>
        <a:solidFill>
          <a:schemeClr val="dk2"/>
        </a:solidFill>
      </p:bgPr>
    </p:bg>
    <p:spTree>
      <p:nvGrpSpPr>
        <p:cNvPr id="380" name="Shape 380"/>
        <p:cNvGrpSpPr/>
        <p:nvPr/>
      </p:nvGrpSpPr>
      <p:grpSpPr>
        <a:xfrm>
          <a:off x="0" y="0"/>
          <a:ext cx="0" cy="0"/>
          <a:chOff x="0" y="0"/>
          <a:chExt cx="0" cy="0"/>
        </a:xfrm>
      </p:grpSpPr>
      <p:sp>
        <p:nvSpPr>
          <p:cNvPr id="381" name="Google Shape;381;p23"/>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3"/>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3" name="Google Shape;383;p23"/>
          <p:cNvSpPr txBox="1"/>
          <p:nvPr>
            <p:ph idx="1" type="body"/>
          </p:nvPr>
        </p:nvSpPr>
        <p:spPr>
          <a:xfrm>
            <a:off x="937950" y="1264575"/>
            <a:ext cx="7268100" cy="3154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384" name="Google Shape;384;p23"/>
          <p:cNvGrpSpPr/>
          <p:nvPr/>
        </p:nvGrpSpPr>
        <p:grpSpPr>
          <a:xfrm>
            <a:off x="7625075" y="4392125"/>
            <a:ext cx="972187" cy="559823"/>
            <a:chOff x="7625075" y="4392125"/>
            <a:chExt cx="972187" cy="559823"/>
          </a:xfrm>
        </p:grpSpPr>
        <p:sp>
          <p:nvSpPr>
            <p:cNvPr id="385" name="Google Shape;385;p23"/>
            <p:cNvSpPr/>
            <p:nvPr/>
          </p:nvSpPr>
          <p:spPr>
            <a:xfrm>
              <a:off x="7804483" y="4695019"/>
              <a:ext cx="73539" cy="251378"/>
            </a:xfrm>
            <a:custGeom>
              <a:rect b="b" l="l" r="r" t="t"/>
              <a:pathLst>
                <a:path extrusionOk="0" h="9161" w="2680">
                  <a:moveTo>
                    <a:pt x="346" y="1"/>
                  </a:moveTo>
                  <a:cubicBezTo>
                    <a:pt x="145" y="1"/>
                    <a:pt x="1" y="174"/>
                    <a:pt x="1" y="346"/>
                  </a:cubicBezTo>
                  <a:lnTo>
                    <a:pt x="1" y="8815"/>
                  </a:lnTo>
                  <a:cubicBezTo>
                    <a:pt x="1" y="9016"/>
                    <a:pt x="145" y="9160"/>
                    <a:pt x="346" y="9160"/>
                  </a:cubicBezTo>
                  <a:lnTo>
                    <a:pt x="2334" y="9160"/>
                  </a:lnTo>
                  <a:cubicBezTo>
                    <a:pt x="2535" y="9160"/>
                    <a:pt x="2679" y="9016"/>
                    <a:pt x="2679" y="8815"/>
                  </a:cubicBezTo>
                  <a:lnTo>
                    <a:pt x="2679" y="346"/>
                  </a:lnTo>
                  <a:cubicBezTo>
                    <a:pt x="2679" y="174"/>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7625075" y="4466408"/>
              <a:ext cx="447382" cy="275278"/>
            </a:xfrm>
            <a:custGeom>
              <a:rect b="b" l="l" r="r" t="t"/>
              <a:pathLst>
                <a:path extrusionOk="0" h="10032" w="16304">
                  <a:moveTo>
                    <a:pt x="1815" y="1"/>
                  </a:moveTo>
                  <a:cubicBezTo>
                    <a:pt x="1370" y="1"/>
                    <a:pt x="975" y="305"/>
                    <a:pt x="922" y="756"/>
                  </a:cubicBezTo>
                  <a:lnTo>
                    <a:pt x="29" y="7468"/>
                  </a:lnTo>
                  <a:cubicBezTo>
                    <a:pt x="0" y="7698"/>
                    <a:pt x="58" y="7928"/>
                    <a:pt x="202" y="8101"/>
                  </a:cubicBezTo>
                  <a:cubicBezTo>
                    <a:pt x="346" y="8303"/>
                    <a:pt x="576" y="8418"/>
                    <a:pt x="835" y="8447"/>
                  </a:cubicBezTo>
                  <a:lnTo>
                    <a:pt x="14373" y="10031"/>
                  </a:lnTo>
                  <a:lnTo>
                    <a:pt x="14488" y="10031"/>
                  </a:lnTo>
                  <a:cubicBezTo>
                    <a:pt x="14921" y="10031"/>
                    <a:pt x="15324" y="9714"/>
                    <a:pt x="15381" y="9282"/>
                  </a:cubicBezTo>
                  <a:lnTo>
                    <a:pt x="16274" y="2571"/>
                  </a:lnTo>
                  <a:cubicBezTo>
                    <a:pt x="16303" y="2340"/>
                    <a:pt x="16245" y="2110"/>
                    <a:pt x="16101" y="1937"/>
                  </a:cubicBezTo>
                  <a:cubicBezTo>
                    <a:pt x="15957" y="1736"/>
                    <a:pt x="15727" y="1620"/>
                    <a:pt x="15468" y="1592"/>
                  </a:cubicBezTo>
                  <a:lnTo>
                    <a:pt x="1930" y="7"/>
                  </a:lnTo>
                  <a:cubicBezTo>
                    <a:pt x="1891" y="3"/>
                    <a:pt x="1853" y="1"/>
                    <a:pt x="1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3"/>
            <p:cNvSpPr/>
            <p:nvPr/>
          </p:nvSpPr>
          <p:spPr>
            <a:xfrm>
              <a:off x="7753910" y="4517970"/>
              <a:ext cx="313804" cy="219163"/>
            </a:xfrm>
            <a:custGeom>
              <a:rect b="b" l="l" r="r" t="t"/>
              <a:pathLst>
                <a:path extrusionOk="0" h="7987" w="11436">
                  <a:moveTo>
                    <a:pt x="11061" y="1"/>
                  </a:moveTo>
                  <a:cubicBezTo>
                    <a:pt x="9246" y="1383"/>
                    <a:pt x="4983" y="4494"/>
                    <a:pt x="0" y="6856"/>
                  </a:cubicBezTo>
                  <a:lnTo>
                    <a:pt x="9707" y="7979"/>
                  </a:lnTo>
                  <a:cubicBezTo>
                    <a:pt x="9742" y="7984"/>
                    <a:pt x="9776" y="7987"/>
                    <a:pt x="9810" y="7987"/>
                  </a:cubicBezTo>
                  <a:cubicBezTo>
                    <a:pt x="10168" y="7987"/>
                    <a:pt x="10461" y="7717"/>
                    <a:pt x="10514" y="7374"/>
                  </a:cubicBezTo>
                  <a:lnTo>
                    <a:pt x="11406" y="663"/>
                  </a:lnTo>
                  <a:cubicBezTo>
                    <a:pt x="11435" y="375"/>
                    <a:pt x="11291" y="116"/>
                    <a:pt x="1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3"/>
            <p:cNvSpPr/>
            <p:nvPr/>
          </p:nvSpPr>
          <p:spPr>
            <a:xfrm>
              <a:off x="7736512" y="4511658"/>
              <a:ext cx="335948" cy="230030"/>
            </a:xfrm>
            <a:custGeom>
              <a:rect b="b" l="l" r="r" t="t"/>
              <a:pathLst>
                <a:path extrusionOk="0" h="8383" w="12243">
                  <a:moveTo>
                    <a:pt x="11695" y="432"/>
                  </a:moveTo>
                  <a:cubicBezTo>
                    <a:pt x="11810" y="547"/>
                    <a:pt x="11896" y="720"/>
                    <a:pt x="11868" y="864"/>
                  </a:cubicBezTo>
                  <a:lnTo>
                    <a:pt x="10975" y="7604"/>
                  </a:lnTo>
                  <a:cubicBezTo>
                    <a:pt x="10949" y="7836"/>
                    <a:pt x="10715" y="8045"/>
                    <a:pt x="10440" y="8045"/>
                  </a:cubicBezTo>
                  <a:cubicBezTo>
                    <a:pt x="10407" y="8045"/>
                    <a:pt x="10374" y="8043"/>
                    <a:pt x="10341" y="8036"/>
                  </a:cubicBezTo>
                  <a:lnTo>
                    <a:pt x="1239" y="6971"/>
                  </a:lnTo>
                  <a:cubicBezTo>
                    <a:pt x="5992" y="4638"/>
                    <a:pt x="10053" y="1700"/>
                    <a:pt x="11695" y="432"/>
                  </a:cubicBezTo>
                  <a:close/>
                  <a:moveTo>
                    <a:pt x="11695" y="0"/>
                  </a:moveTo>
                  <a:lnTo>
                    <a:pt x="11580" y="87"/>
                  </a:lnTo>
                  <a:cubicBezTo>
                    <a:pt x="9967" y="1325"/>
                    <a:pt x="5617" y="4522"/>
                    <a:pt x="548" y="6913"/>
                  </a:cubicBezTo>
                  <a:lnTo>
                    <a:pt x="0" y="7172"/>
                  </a:lnTo>
                  <a:lnTo>
                    <a:pt x="10312" y="8382"/>
                  </a:lnTo>
                  <a:lnTo>
                    <a:pt x="10427" y="8382"/>
                  </a:lnTo>
                  <a:cubicBezTo>
                    <a:pt x="10860" y="8382"/>
                    <a:pt x="11263" y="8065"/>
                    <a:pt x="11320" y="7633"/>
                  </a:cubicBezTo>
                  <a:lnTo>
                    <a:pt x="12213" y="922"/>
                  </a:lnTo>
                  <a:cubicBezTo>
                    <a:pt x="12242" y="576"/>
                    <a:pt x="12098" y="259"/>
                    <a:pt x="11781" y="58"/>
                  </a:cubicBezTo>
                  <a:lnTo>
                    <a:pt x="116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a:off x="7631387" y="4468878"/>
              <a:ext cx="434732" cy="266470"/>
            </a:xfrm>
            <a:custGeom>
              <a:rect b="b" l="l" r="r" t="t"/>
              <a:pathLst>
                <a:path extrusionOk="0" h="9711" w="15843">
                  <a:moveTo>
                    <a:pt x="4350" y="3403"/>
                  </a:moveTo>
                  <a:lnTo>
                    <a:pt x="7806" y="3806"/>
                  </a:lnTo>
                  <a:lnTo>
                    <a:pt x="7547" y="5937"/>
                  </a:lnTo>
                  <a:lnTo>
                    <a:pt x="4091" y="5505"/>
                  </a:lnTo>
                  <a:lnTo>
                    <a:pt x="4350" y="3403"/>
                  </a:lnTo>
                  <a:close/>
                  <a:moveTo>
                    <a:pt x="8498" y="3892"/>
                  </a:moveTo>
                  <a:lnTo>
                    <a:pt x="12069" y="4324"/>
                  </a:lnTo>
                  <a:lnTo>
                    <a:pt x="11781" y="6427"/>
                  </a:lnTo>
                  <a:lnTo>
                    <a:pt x="8210" y="5995"/>
                  </a:lnTo>
                  <a:lnTo>
                    <a:pt x="8498" y="3892"/>
                  </a:lnTo>
                  <a:close/>
                  <a:moveTo>
                    <a:pt x="4414" y="0"/>
                  </a:moveTo>
                  <a:cubicBezTo>
                    <a:pt x="4235" y="0"/>
                    <a:pt x="4088" y="134"/>
                    <a:pt x="4062" y="292"/>
                  </a:cubicBezTo>
                  <a:lnTo>
                    <a:pt x="3774" y="2654"/>
                  </a:lnTo>
                  <a:lnTo>
                    <a:pt x="577" y="2279"/>
                  </a:lnTo>
                  <a:cubicBezTo>
                    <a:pt x="559" y="2276"/>
                    <a:pt x="541" y="2275"/>
                    <a:pt x="524" y="2275"/>
                  </a:cubicBezTo>
                  <a:cubicBezTo>
                    <a:pt x="370" y="2275"/>
                    <a:pt x="228" y="2386"/>
                    <a:pt x="202" y="2567"/>
                  </a:cubicBezTo>
                  <a:cubicBezTo>
                    <a:pt x="173" y="2769"/>
                    <a:pt x="317" y="2942"/>
                    <a:pt x="490" y="2942"/>
                  </a:cubicBezTo>
                  <a:lnTo>
                    <a:pt x="3687" y="3316"/>
                  </a:lnTo>
                  <a:lnTo>
                    <a:pt x="3399" y="5448"/>
                  </a:lnTo>
                  <a:lnTo>
                    <a:pt x="404" y="5073"/>
                  </a:lnTo>
                  <a:cubicBezTo>
                    <a:pt x="202" y="5073"/>
                    <a:pt x="29" y="5188"/>
                    <a:pt x="29" y="5390"/>
                  </a:cubicBezTo>
                  <a:cubicBezTo>
                    <a:pt x="0" y="5592"/>
                    <a:pt x="116" y="5765"/>
                    <a:pt x="317" y="5765"/>
                  </a:cubicBezTo>
                  <a:lnTo>
                    <a:pt x="3313" y="6139"/>
                  </a:lnTo>
                  <a:lnTo>
                    <a:pt x="3025" y="8155"/>
                  </a:lnTo>
                  <a:cubicBezTo>
                    <a:pt x="2996" y="8357"/>
                    <a:pt x="3140" y="8530"/>
                    <a:pt x="3342" y="8559"/>
                  </a:cubicBezTo>
                  <a:lnTo>
                    <a:pt x="3371" y="8559"/>
                  </a:lnTo>
                  <a:cubicBezTo>
                    <a:pt x="3543" y="8559"/>
                    <a:pt x="3687" y="8443"/>
                    <a:pt x="3716" y="8270"/>
                  </a:cubicBezTo>
                  <a:lnTo>
                    <a:pt x="4004" y="6197"/>
                  </a:lnTo>
                  <a:lnTo>
                    <a:pt x="7432" y="6600"/>
                  </a:lnTo>
                  <a:lnTo>
                    <a:pt x="7173" y="8645"/>
                  </a:lnTo>
                  <a:cubicBezTo>
                    <a:pt x="7144" y="8847"/>
                    <a:pt x="7288" y="9019"/>
                    <a:pt x="7461" y="9048"/>
                  </a:cubicBezTo>
                  <a:lnTo>
                    <a:pt x="7518" y="9048"/>
                  </a:lnTo>
                  <a:cubicBezTo>
                    <a:pt x="7691" y="9048"/>
                    <a:pt x="7835" y="8904"/>
                    <a:pt x="7864" y="8731"/>
                  </a:cubicBezTo>
                  <a:lnTo>
                    <a:pt x="8123" y="6686"/>
                  </a:lnTo>
                  <a:lnTo>
                    <a:pt x="11695" y="7118"/>
                  </a:lnTo>
                  <a:lnTo>
                    <a:pt x="11407" y="9336"/>
                  </a:lnTo>
                  <a:cubicBezTo>
                    <a:pt x="11378" y="9509"/>
                    <a:pt x="11522" y="9682"/>
                    <a:pt x="11695" y="9711"/>
                  </a:cubicBezTo>
                  <a:lnTo>
                    <a:pt x="11752" y="9711"/>
                  </a:lnTo>
                  <a:cubicBezTo>
                    <a:pt x="11925" y="9711"/>
                    <a:pt x="12069" y="9595"/>
                    <a:pt x="12098" y="9423"/>
                  </a:cubicBezTo>
                  <a:lnTo>
                    <a:pt x="12386" y="7205"/>
                  </a:lnTo>
                  <a:lnTo>
                    <a:pt x="15267" y="7522"/>
                  </a:lnTo>
                  <a:lnTo>
                    <a:pt x="15295" y="7522"/>
                  </a:lnTo>
                  <a:cubicBezTo>
                    <a:pt x="15468" y="7522"/>
                    <a:pt x="15641" y="7406"/>
                    <a:pt x="15641" y="7234"/>
                  </a:cubicBezTo>
                  <a:cubicBezTo>
                    <a:pt x="15670" y="7032"/>
                    <a:pt x="15526" y="6859"/>
                    <a:pt x="15353" y="6830"/>
                  </a:cubicBezTo>
                  <a:lnTo>
                    <a:pt x="12473" y="6513"/>
                  </a:lnTo>
                  <a:lnTo>
                    <a:pt x="12761" y="4411"/>
                  </a:lnTo>
                  <a:lnTo>
                    <a:pt x="15439" y="4699"/>
                  </a:lnTo>
                  <a:cubicBezTo>
                    <a:pt x="15468" y="4728"/>
                    <a:pt x="15468" y="4728"/>
                    <a:pt x="15497" y="4728"/>
                  </a:cubicBezTo>
                  <a:cubicBezTo>
                    <a:pt x="15670" y="4728"/>
                    <a:pt x="15814" y="4584"/>
                    <a:pt x="15843" y="4411"/>
                  </a:cubicBezTo>
                  <a:cubicBezTo>
                    <a:pt x="15843" y="4209"/>
                    <a:pt x="15727" y="4036"/>
                    <a:pt x="15526" y="4036"/>
                  </a:cubicBezTo>
                  <a:lnTo>
                    <a:pt x="12847" y="3719"/>
                  </a:lnTo>
                  <a:lnTo>
                    <a:pt x="13135" y="1559"/>
                  </a:lnTo>
                  <a:cubicBezTo>
                    <a:pt x="13164" y="1357"/>
                    <a:pt x="13020" y="1185"/>
                    <a:pt x="12847" y="1156"/>
                  </a:cubicBezTo>
                  <a:cubicBezTo>
                    <a:pt x="12830" y="1153"/>
                    <a:pt x="12813" y="1152"/>
                    <a:pt x="12796" y="1152"/>
                  </a:cubicBezTo>
                  <a:cubicBezTo>
                    <a:pt x="12617" y="1152"/>
                    <a:pt x="12470" y="1288"/>
                    <a:pt x="12444" y="1473"/>
                  </a:cubicBezTo>
                  <a:lnTo>
                    <a:pt x="12156" y="3633"/>
                  </a:lnTo>
                  <a:lnTo>
                    <a:pt x="8584" y="3201"/>
                  </a:lnTo>
                  <a:lnTo>
                    <a:pt x="8901" y="868"/>
                  </a:lnTo>
                  <a:cubicBezTo>
                    <a:pt x="8930" y="695"/>
                    <a:pt x="8786" y="522"/>
                    <a:pt x="8613" y="493"/>
                  </a:cubicBezTo>
                  <a:cubicBezTo>
                    <a:pt x="8595" y="491"/>
                    <a:pt x="8578" y="490"/>
                    <a:pt x="8561" y="490"/>
                  </a:cubicBezTo>
                  <a:cubicBezTo>
                    <a:pt x="8382" y="490"/>
                    <a:pt x="8236" y="624"/>
                    <a:pt x="8210" y="781"/>
                  </a:cubicBezTo>
                  <a:lnTo>
                    <a:pt x="7893" y="3115"/>
                  </a:lnTo>
                  <a:lnTo>
                    <a:pt x="4465" y="2711"/>
                  </a:lnTo>
                  <a:lnTo>
                    <a:pt x="4753" y="378"/>
                  </a:lnTo>
                  <a:cubicBezTo>
                    <a:pt x="4782" y="205"/>
                    <a:pt x="4667" y="33"/>
                    <a:pt x="4465" y="4"/>
                  </a:cubicBezTo>
                  <a:cubicBezTo>
                    <a:pt x="4448" y="1"/>
                    <a:pt x="4430" y="0"/>
                    <a:pt x="44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3"/>
            <p:cNvSpPr/>
            <p:nvPr/>
          </p:nvSpPr>
          <p:spPr>
            <a:xfrm>
              <a:off x="7719911" y="4906864"/>
              <a:ext cx="235572" cy="45084"/>
            </a:xfrm>
            <a:custGeom>
              <a:rect b="b" l="l" r="r" t="t"/>
              <a:pathLst>
                <a:path extrusionOk="0" h="1643" w="8585">
                  <a:moveTo>
                    <a:pt x="1" y="0"/>
                  </a:moveTo>
                  <a:lnTo>
                    <a:pt x="1" y="1642"/>
                  </a:lnTo>
                  <a:lnTo>
                    <a:pt x="8584" y="1642"/>
                  </a:lnTo>
                  <a:lnTo>
                    <a:pt x="85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3"/>
            <p:cNvSpPr/>
            <p:nvPr/>
          </p:nvSpPr>
          <p:spPr>
            <a:xfrm>
              <a:off x="8328520"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3"/>
            <p:cNvSpPr/>
            <p:nvPr/>
          </p:nvSpPr>
          <p:spPr>
            <a:xfrm>
              <a:off x="8149112"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8158579"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8155424"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a:off x="8244744"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BLANK_15">
    <p:bg>
      <p:bgPr>
        <a:solidFill>
          <a:schemeClr val="dk2"/>
        </a:solidFill>
      </p:bgPr>
    </p:bg>
    <p:spTree>
      <p:nvGrpSpPr>
        <p:cNvPr id="396" name="Shape 396"/>
        <p:cNvGrpSpPr/>
        <p:nvPr/>
      </p:nvGrpSpPr>
      <p:grpSpPr>
        <a:xfrm>
          <a:off x="0" y="0"/>
          <a:ext cx="0" cy="0"/>
          <a:chOff x="0" y="0"/>
          <a:chExt cx="0" cy="0"/>
        </a:xfrm>
      </p:grpSpPr>
      <p:sp>
        <p:nvSpPr>
          <p:cNvPr id="397" name="Google Shape;397;p24"/>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9" name="Google Shape;399;p24"/>
          <p:cNvSpPr txBox="1"/>
          <p:nvPr>
            <p:ph idx="1" type="subTitle"/>
          </p:nvPr>
        </p:nvSpPr>
        <p:spPr>
          <a:xfrm>
            <a:off x="713100" y="3180675"/>
            <a:ext cx="3344400" cy="1110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400" name="Google Shape;400;p24"/>
          <p:cNvSpPr/>
          <p:nvPr/>
        </p:nvSpPr>
        <p:spPr>
          <a:xfrm>
            <a:off x="484773" y="1614117"/>
            <a:ext cx="456676" cy="157617"/>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BLANK_14">
    <p:bg>
      <p:bgPr>
        <a:solidFill>
          <a:schemeClr val="dk2"/>
        </a:solidFill>
      </p:bgPr>
    </p:bg>
    <p:spTree>
      <p:nvGrpSpPr>
        <p:cNvPr id="401" name="Shape 401"/>
        <p:cNvGrpSpPr/>
        <p:nvPr/>
      </p:nvGrpSpPr>
      <p:grpSpPr>
        <a:xfrm>
          <a:off x="0" y="0"/>
          <a:ext cx="0" cy="0"/>
          <a:chOff x="0" y="0"/>
          <a:chExt cx="0" cy="0"/>
        </a:xfrm>
      </p:grpSpPr>
      <p:sp>
        <p:nvSpPr>
          <p:cNvPr id="402" name="Google Shape;402;p25"/>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4" name="Google Shape;404;p25"/>
          <p:cNvSpPr txBox="1"/>
          <p:nvPr>
            <p:ph idx="1" type="body"/>
          </p:nvPr>
        </p:nvSpPr>
        <p:spPr>
          <a:xfrm>
            <a:off x="713100" y="1231799"/>
            <a:ext cx="7717800" cy="1081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8">
    <p:bg>
      <p:bgPr>
        <a:solidFill>
          <a:schemeClr val="dk2"/>
        </a:solidFill>
      </p:bgPr>
    </p:bg>
    <p:spTree>
      <p:nvGrpSpPr>
        <p:cNvPr id="405" name="Shape 405"/>
        <p:cNvGrpSpPr/>
        <p:nvPr/>
      </p:nvGrpSpPr>
      <p:grpSpPr>
        <a:xfrm>
          <a:off x="0" y="0"/>
          <a:ext cx="0" cy="0"/>
          <a:chOff x="0" y="0"/>
          <a:chExt cx="0" cy="0"/>
        </a:xfrm>
      </p:grpSpPr>
      <p:sp>
        <p:nvSpPr>
          <p:cNvPr id="406" name="Google Shape;406;p26"/>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6"/>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408" name="Google Shape;408;p26"/>
          <p:cNvGrpSpPr/>
          <p:nvPr/>
        </p:nvGrpSpPr>
        <p:grpSpPr>
          <a:xfrm>
            <a:off x="8243903" y="4403201"/>
            <a:ext cx="435566" cy="542740"/>
            <a:chOff x="8260086" y="4403201"/>
            <a:chExt cx="435566" cy="542740"/>
          </a:xfrm>
        </p:grpSpPr>
        <p:sp>
          <p:nvSpPr>
            <p:cNvPr id="409" name="Google Shape;409;p26"/>
            <p:cNvSpPr/>
            <p:nvPr/>
          </p:nvSpPr>
          <p:spPr>
            <a:xfrm>
              <a:off x="8414582" y="4554514"/>
              <a:ext cx="101925" cy="391428"/>
            </a:xfrm>
            <a:custGeom>
              <a:rect b="b" l="l" r="r" t="t"/>
              <a:pathLst>
                <a:path extrusionOk="0" h="13280" w="3458">
                  <a:moveTo>
                    <a:pt x="1528" y="1"/>
                  </a:moveTo>
                  <a:cubicBezTo>
                    <a:pt x="1355" y="1"/>
                    <a:pt x="1211" y="145"/>
                    <a:pt x="1182" y="318"/>
                  </a:cubicBezTo>
                  <a:lnTo>
                    <a:pt x="1" y="12905"/>
                  </a:lnTo>
                  <a:cubicBezTo>
                    <a:pt x="1" y="12991"/>
                    <a:pt x="30" y="13078"/>
                    <a:pt x="87" y="13164"/>
                  </a:cubicBezTo>
                  <a:cubicBezTo>
                    <a:pt x="174" y="13222"/>
                    <a:pt x="260" y="13279"/>
                    <a:pt x="347" y="13279"/>
                  </a:cubicBezTo>
                  <a:lnTo>
                    <a:pt x="3083" y="13279"/>
                  </a:lnTo>
                  <a:cubicBezTo>
                    <a:pt x="3198" y="13279"/>
                    <a:pt x="3285" y="13222"/>
                    <a:pt x="3342" y="13164"/>
                  </a:cubicBezTo>
                  <a:cubicBezTo>
                    <a:pt x="3400" y="13107"/>
                    <a:pt x="3457" y="12991"/>
                    <a:pt x="3429" y="12905"/>
                  </a:cubicBezTo>
                  <a:lnTo>
                    <a:pt x="2622" y="346"/>
                  </a:lnTo>
                  <a:cubicBezTo>
                    <a:pt x="2622" y="145"/>
                    <a:pt x="2478" y="1"/>
                    <a:pt x="22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6"/>
            <p:cNvSpPr/>
            <p:nvPr/>
          </p:nvSpPr>
          <p:spPr>
            <a:xfrm>
              <a:off x="8428169" y="4554514"/>
              <a:ext cx="76458" cy="250479"/>
            </a:xfrm>
            <a:custGeom>
              <a:rect b="b" l="l" r="r" t="t"/>
              <a:pathLst>
                <a:path extrusionOk="0" h="8498" w="2594">
                  <a:moveTo>
                    <a:pt x="1067" y="1"/>
                  </a:moveTo>
                  <a:cubicBezTo>
                    <a:pt x="894" y="1"/>
                    <a:pt x="750" y="145"/>
                    <a:pt x="721" y="318"/>
                  </a:cubicBezTo>
                  <a:lnTo>
                    <a:pt x="1" y="8123"/>
                  </a:lnTo>
                  <a:cubicBezTo>
                    <a:pt x="1" y="8239"/>
                    <a:pt x="58" y="8354"/>
                    <a:pt x="145" y="8440"/>
                  </a:cubicBezTo>
                  <a:cubicBezTo>
                    <a:pt x="202" y="8469"/>
                    <a:pt x="289" y="8498"/>
                    <a:pt x="346" y="8498"/>
                  </a:cubicBezTo>
                  <a:cubicBezTo>
                    <a:pt x="404" y="8498"/>
                    <a:pt x="462" y="8469"/>
                    <a:pt x="519" y="8469"/>
                  </a:cubicBezTo>
                  <a:cubicBezTo>
                    <a:pt x="1182" y="8095"/>
                    <a:pt x="1844" y="7691"/>
                    <a:pt x="2449" y="7230"/>
                  </a:cubicBezTo>
                  <a:cubicBezTo>
                    <a:pt x="2536" y="7173"/>
                    <a:pt x="2593" y="7058"/>
                    <a:pt x="2593" y="6942"/>
                  </a:cubicBezTo>
                  <a:lnTo>
                    <a:pt x="2161" y="346"/>
                  </a:lnTo>
                  <a:cubicBezTo>
                    <a:pt x="2161" y="145"/>
                    <a:pt x="2017" y="1"/>
                    <a:pt x="18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6"/>
            <p:cNvSpPr/>
            <p:nvPr/>
          </p:nvSpPr>
          <p:spPr>
            <a:xfrm>
              <a:off x="8318678" y="4570222"/>
              <a:ext cx="146903" cy="221210"/>
            </a:xfrm>
            <a:custGeom>
              <a:rect b="b" l="l" r="r" t="t"/>
              <a:pathLst>
                <a:path extrusionOk="0" h="7505" w="4984">
                  <a:moveTo>
                    <a:pt x="4378" y="1"/>
                  </a:moveTo>
                  <a:cubicBezTo>
                    <a:pt x="4321" y="1"/>
                    <a:pt x="4263" y="15"/>
                    <a:pt x="4205" y="44"/>
                  </a:cubicBezTo>
                  <a:cubicBezTo>
                    <a:pt x="4148" y="73"/>
                    <a:pt x="2160" y="1081"/>
                    <a:pt x="1066" y="3039"/>
                  </a:cubicBezTo>
                  <a:cubicBezTo>
                    <a:pt x="0" y="4998"/>
                    <a:pt x="231" y="7101"/>
                    <a:pt x="259" y="7216"/>
                  </a:cubicBezTo>
                  <a:cubicBezTo>
                    <a:pt x="259" y="7302"/>
                    <a:pt x="346" y="7418"/>
                    <a:pt x="432" y="7475"/>
                  </a:cubicBezTo>
                  <a:cubicBezTo>
                    <a:pt x="490" y="7504"/>
                    <a:pt x="547" y="7504"/>
                    <a:pt x="605" y="7504"/>
                  </a:cubicBezTo>
                  <a:cubicBezTo>
                    <a:pt x="663" y="7504"/>
                    <a:pt x="691" y="7504"/>
                    <a:pt x="749" y="7475"/>
                  </a:cubicBezTo>
                  <a:cubicBezTo>
                    <a:pt x="835" y="7418"/>
                    <a:pt x="2794" y="6409"/>
                    <a:pt x="3889" y="4451"/>
                  </a:cubicBezTo>
                  <a:cubicBezTo>
                    <a:pt x="4983" y="2492"/>
                    <a:pt x="4724" y="389"/>
                    <a:pt x="4724" y="303"/>
                  </a:cubicBezTo>
                  <a:cubicBezTo>
                    <a:pt x="4695" y="188"/>
                    <a:pt x="4638" y="101"/>
                    <a:pt x="4551" y="44"/>
                  </a:cubicBezTo>
                  <a:cubicBezTo>
                    <a:pt x="4494" y="15"/>
                    <a:pt x="4436" y="1"/>
                    <a:pt x="4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6"/>
            <p:cNvSpPr/>
            <p:nvPr/>
          </p:nvSpPr>
          <p:spPr>
            <a:xfrm>
              <a:off x="8260086" y="4403201"/>
              <a:ext cx="208035" cy="163233"/>
            </a:xfrm>
            <a:custGeom>
              <a:rect b="b" l="l" r="r" t="t"/>
              <a:pathLst>
                <a:path extrusionOk="0" h="5538" w="7058">
                  <a:moveTo>
                    <a:pt x="316" y="0"/>
                  </a:moveTo>
                  <a:cubicBezTo>
                    <a:pt x="229" y="0"/>
                    <a:pt x="158" y="52"/>
                    <a:pt x="87" y="123"/>
                  </a:cubicBezTo>
                  <a:cubicBezTo>
                    <a:pt x="29" y="209"/>
                    <a:pt x="1" y="324"/>
                    <a:pt x="29" y="440"/>
                  </a:cubicBezTo>
                  <a:cubicBezTo>
                    <a:pt x="58" y="526"/>
                    <a:pt x="721" y="2571"/>
                    <a:pt x="2535" y="3954"/>
                  </a:cubicBezTo>
                  <a:cubicBezTo>
                    <a:pt x="4321" y="5336"/>
                    <a:pt x="6568" y="5538"/>
                    <a:pt x="6654" y="5538"/>
                  </a:cubicBezTo>
                  <a:lnTo>
                    <a:pt x="6683" y="5538"/>
                  </a:lnTo>
                  <a:cubicBezTo>
                    <a:pt x="6798" y="5538"/>
                    <a:pt x="6885" y="5509"/>
                    <a:pt x="6942" y="5423"/>
                  </a:cubicBezTo>
                  <a:cubicBezTo>
                    <a:pt x="7029" y="5336"/>
                    <a:pt x="7058" y="5192"/>
                    <a:pt x="7000" y="5106"/>
                  </a:cubicBezTo>
                  <a:cubicBezTo>
                    <a:pt x="6971" y="5019"/>
                    <a:pt x="6338" y="2974"/>
                    <a:pt x="4523" y="1592"/>
                  </a:cubicBezTo>
                  <a:cubicBezTo>
                    <a:pt x="2708" y="209"/>
                    <a:pt x="490" y="8"/>
                    <a:pt x="375" y="8"/>
                  </a:cubicBezTo>
                  <a:cubicBezTo>
                    <a:pt x="355" y="2"/>
                    <a:pt x="335" y="0"/>
                    <a:pt x="3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6"/>
            <p:cNvSpPr/>
            <p:nvPr/>
          </p:nvSpPr>
          <p:spPr>
            <a:xfrm>
              <a:off x="8464686" y="4439600"/>
              <a:ext cx="230966" cy="131075"/>
            </a:xfrm>
            <a:custGeom>
              <a:rect b="b" l="l" r="r" t="t"/>
              <a:pathLst>
                <a:path extrusionOk="0" h="4447" w="7836">
                  <a:moveTo>
                    <a:pt x="7101" y="1"/>
                  </a:moveTo>
                  <a:cubicBezTo>
                    <a:pt x="6345" y="1"/>
                    <a:pt x="4691" y="99"/>
                    <a:pt x="3169" y="904"/>
                  </a:cubicBezTo>
                  <a:cubicBezTo>
                    <a:pt x="1124" y="1970"/>
                    <a:pt x="87" y="3842"/>
                    <a:pt x="58" y="3928"/>
                  </a:cubicBezTo>
                  <a:cubicBezTo>
                    <a:pt x="0" y="4044"/>
                    <a:pt x="0" y="4159"/>
                    <a:pt x="58" y="4274"/>
                  </a:cubicBezTo>
                  <a:cubicBezTo>
                    <a:pt x="116" y="4361"/>
                    <a:pt x="202" y="4418"/>
                    <a:pt x="317" y="4447"/>
                  </a:cubicBezTo>
                  <a:lnTo>
                    <a:pt x="807" y="4447"/>
                  </a:lnTo>
                  <a:cubicBezTo>
                    <a:pt x="1585" y="4447"/>
                    <a:pt x="3198" y="4361"/>
                    <a:pt x="4695" y="3554"/>
                  </a:cubicBezTo>
                  <a:cubicBezTo>
                    <a:pt x="6712" y="2488"/>
                    <a:pt x="7749" y="616"/>
                    <a:pt x="7777" y="530"/>
                  </a:cubicBezTo>
                  <a:cubicBezTo>
                    <a:pt x="7835" y="414"/>
                    <a:pt x="7835" y="299"/>
                    <a:pt x="7777" y="184"/>
                  </a:cubicBezTo>
                  <a:cubicBezTo>
                    <a:pt x="7720" y="98"/>
                    <a:pt x="7633" y="40"/>
                    <a:pt x="7518" y="11"/>
                  </a:cubicBezTo>
                  <a:cubicBezTo>
                    <a:pt x="7497" y="11"/>
                    <a:pt x="7346" y="1"/>
                    <a:pt x="71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6"/>
            <p:cNvSpPr/>
            <p:nvPr/>
          </p:nvSpPr>
          <p:spPr>
            <a:xfrm>
              <a:off x="8428169" y="4524569"/>
              <a:ext cx="77283" cy="73275"/>
            </a:xfrm>
            <a:custGeom>
              <a:rect b="b" l="l" r="r" t="t"/>
              <a:pathLst>
                <a:path extrusionOk="0" h="2486" w="2622">
                  <a:moveTo>
                    <a:pt x="1366" y="1"/>
                  </a:moveTo>
                  <a:cubicBezTo>
                    <a:pt x="1022" y="1"/>
                    <a:pt x="671" y="131"/>
                    <a:pt x="404" y="383"/>
                  </a:cubicBezTo>
                  <a:cubicBezTo>
                    <a:pt x="145" y="613"/>
                    <a:pt x="1" y="930"/>
                    <a:pt x="1" y="1276"/>
                  </a:cubicBezTo>
                  <a:cubicBezTo>
                    <a:pt x="1" y="1593"/>
                    <a:pt x="145" y="1910"/>
                    <a:pt x="375" y="2140"/>
                  </a:cubicBezTo>
                  <a:cubicBezTo>
                    <a:pt x="635" y="2370"/>
                    <a:pt x="951" y="2486"/>
                    <a:pt x="1297" y="2486"/>
                  </a:cubicBezTo>
                  <a:cubicBezTo>
                    <a:pt x="1614" y="2486"/>
                    <a:pt x="1959" y="2370"/>
                    <a:pt x="2219" y="2111"/>
                  </a:cubicBezTo>
                  <a:cubicBezTo>
                    <a:pt x="2478" y="1881"/>
                    <a:pt x="2622" y="1564"/>
                    <a:pt x="2622" y="1218"/>
                  </a:cubicBezTo>
                  <a:cubicBezTo>
                    <a:pt x="2622" y="901"/>
                    <a:pt x="2507" y="585"/>
                    <a:pt x="2248" y="354"/>
                  </a:cubicBezTo>
                  <a:cubicBezTo>
                    <a:pt x="2010" y="117"/>
                    <a:pt x="1691" y="1"/>
                    <a:pt x="1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26"/>
          <p:cNvGrpSpPr/>
          <p:nvPr/>
        </p:nvGrpSpPr>
        <p:grpSpPr>
          <a:xfrm flipH="1">
            <a:off x="464531" y="4341103"/>
            <a:ext cx="472051" cy="615036"/>
            <a:chOff x="7702343" y="4341103"/>
            <a:chExt cx="472051" cy="615036"/>
          </a:xfrm>
        </p:grpSpPr>
        <p:sp>
          <p:nvSpPr>
            <p:cNvPr id="416" name="Google Shape;416;p26"/>
            <p:cNvSpPr/>
            <p:nvPr/>
          </p:nvSpPr>
          <p:spPr>
            <a:xfrm>
              <a:off x="7922210" y="4565566"/>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6"/>
            <p:cNvSpPr/>
            <p:nvPr/>
          </p:nvSpPr>
          <p:spPr>
            <a:xfrm>
              <a:off x="7936652" y="4568100"/>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6"/>
            <p:cNvSpPr/>
            <p:nvPr/>
          </p:nvSpPr>
          <p:spPr>
            <a:xfrm>
              <a:off x="7702343" y="4506237"/>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7950239" y="4341103"/>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7970604" y="4573199"/>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7937506" y="4540160"/>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7">
    <p:bg>
      <p:bgPr>
        <a:solidFill>
          <a:schemeClr val="dk2"/>
        </a:solidFill>
      </p:bgPr>
    </p:bg>
    <p:spTree>
      <p:nvGrpSpPr>
        <p:cNvPr id="422" name="Shape 422"/>
        <p:cNvGrpSpPr/>
        <p:nvPr/>
      </p:nvGrpSpPr>
      <p:grpSpPr>
        <a:xfrm>
          <a:off x="0" y="0"/>
          <a:ext cx="0" cy="0"/>
          <a:chOff x="0" y="0"/>
          <a:chExt cx="0" cy="0"/>
        </a:xfrm>
      </p:grpSpPr>
      <p:sp>
        <p:nvSpPr>
          <p:cNvPr id="423" name="Google Shape;423;p27"/>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7"/>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5" name="Google Shape;425;p27"/>
          <p:cNvSpPr/>
          <p:nvPr/>
        </p:nvSpPr>
        <p:spPr>
          <a:xfrm flipH="1">
            <a:off x="535262" y="390018"/>
            <a:ext cx="576689" cy="19902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4">
    <p:bg>
      <p:bgPr>
        <a:solidFill>
          <a:schemeClr val="dk2"/>
        </a:solidFill>
      </p:bgPr>
    </p:bg>
    <p:spTree>
      <p:nvGrpSpPr>
        <p:cNvPr id="426" name="Shape 426"/>
        <p:cNvGrpSpPr/>
        <p:nvPr/>
      </p:nvGrpSpPr>
      <p:grpSpPr>
        <a:xfrm>
          <a:off x="0" y="0"/>
          <a:ext cx="0" cy="0"/>
          <a:chOff x="0" y="0"/>
          <a:chExt cx="0" cy="0"/>
        </a:xfrm>
      </p:grpSpPr>
      <p:sp>
        <p:nvSpPr>
          <p:cNvPr id="427" name="Google Shape;427;p28"/>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txBox="1"/>
          <p:nvPr>
            <p:ph idx="1" type="subTitle"/>
          </p:nvPr>
        </p:nvSpPr>
        <p:spPr>
          <a:xfrm>
            <a:off x="2378700" y="1498301"/>
            <a:ext cx="4386600" cy="1097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429" name="Google Shape;429;p28"/>
          <p:cNvSpPr txBox="1"/>
          <p:nvPr>
            <p:ph type="title"/>
          </p:nvPr>
        </p:nvSpPr>
        <p:spPr>
          <a:xfrm>
            <a:off x="2378700" y="657258"/>
            <a:ext cx="4386600" cy="8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0" name="Google Shape;430;p28"/>
          <p:cNvSpPr txBox="1"/>
          <p:nvPr/>
        </p:nvSpPr>
        <p:spPr>
          <a:xfrm>
            <a:off x="2378700" y="3337600"/>
            <a:ext cx="4386600" cy="627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Rubik"/>
                <a:ea typeface="Rubik"/>
                <a:cs typeface="Rubik"/>
                <a:sym typeface="Rubik"/>
              </a:rPr>
              <a:t>Credits: This presentation template was created by </a:t>
            </a:r>
            <a:r>
              <a:rPr lang="en" sz="1200" u="sng">
                <a:solidFill>
                  <a:schemeClr val="dk1"/>
                </a:solidFill>
                <a:latin typeface="Rubik SemiBold"/>
                <a:ea typeface="Rubik SemiBold"/>
                <a:cs typeface="Rubik SemiBold"/>
                <a:sym typeface="Rubik SemiBold"/>
                <a:hlinkClick r:id="rId2">
                  <a:extLst>
                    <a:ext uri="{A12FA001-AC4F-418D-AE19-62706E023703}">
                      <ahyp:hlinkClr val="tx"/>
                    </a:ext>
                  </a:extLst>
                </a:hlinkClick>
              </a:rPr>
              <a:t>Slidesgo</a:t>
            </a:r>
            <a:r>
              <a:rPr lang="en" sz="1200">
                <a:solidFill>
                  <a:schemeClr val="dk1"/>
                </a:solidFill>
                <a:latin typeface="Rubik"/>
                <a:ea typeface="Rubik"/>
                <a:cs typeface="Rubik"/>
                <a:sym typeface="Rubik"/>
              </a:rPr>
              <a:t>, and includes icons by </a:t>
            </a:r>
            <a:r>
              <a:rPr lang="en" sz="1200" u="sng">
                <a:solidFill>
                  <a:schemeClr val="dk1"/>
                </a:solidFill>
                <a:latin typeface="Rubik SemiBold"/>
                <a:ea typeface="Rubik SemiBold"/>
                <a:cs typeface="Rubik SemiBold"/>
                <a:sym typeface="Rubik SemiBold"/>
                <a:hlinkClick r:id="rId3">
                  <a:extLst>
                    <a:ext uri="{A12FA001-AC4F-418D-AE19-62706E023703}">
                      <ahyp:hlinkClr val="tx"/>
                    </a:ext>
                  </a:extLst>
                </a:hlinkClick>
              </a:rPr>
              <a:t>Flaticon</a:t>
            </a:r>
            <a:r>
              <a:rPr b="1" lang="en" sz="1200">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lang="en" sz="1200" u="sng">
                <a:solidFill>
                  <a:schemeClr val="dk1"/>
                </a:solidFill>
                <a:latin typeface="Rubik SemiBold"/>
                <a:ea typeface="Rubik SemiBold"/>
                <a:cs typeface="Rubik SemiBold"/>
                <a:sym typeface="Rubik SemiBold"/>
                <a:hlinkClick r:id="rId4">
                  <a:extLst>
                    <a:ext uri="{A12FA001-AC4F-418D-AE19-62706E023703}">
                      <ahyp:hlinkClr val="tx"/>
                    </a:ext>
                  </a:extLst>
                </a:hlinkClick>
              </a:rPr>
              <a:t>Freepik</a:t>
            </a:r>
            <a:endParaRPr sz="1200" u="sng">
              <a:solidFill>
                <a:schemeClr val="dk1"/>
              </a:solidFill>
              <a:latin typeface="Rubik SemiBold"/>
              <a:ea typeface="Rubik SemiBold"/>
              <a:cs typeface="Rubik SemiBold"/>
              <a:sym typeface="Rubik SemiBold"/>
            </a:endParaRPr>
          </a:p>
        </p:txBody>
      </p:sp>
      <p:grpSp>
        <p:nvGrpSpPr>
          <p:cNvPr id="431" name="Google Shape;431;p28"/>
          <p:cNvGrpSpPr/>
          <p:nvPr/>
        </p:nvGrpSpPr>
        <p:grpSpPr>
          <a:xfrm flipH="1" rot="5400000">
            <a:off x="8511383" y="2305605"/>
            <a:ext cx="412210" cy="566630"/>
            <a:chOff x="8656489" y="4096750"/>
            <a:chExt cx="412210" cy="566630"/>
          </a:xfrm>
        </p:grpSpPr>
        <p:sp>
          <p:nvSpPr>
            <p:cNvPr id="432" name="Google Shape;432;p28"/>
            <p:cNvSpPr/>
            <p:nvPr/>
          </p:nvSpPr>
          <p:spPr>
            <a:xfrm>
              <a:off x="8715703" y="4436959"/>
              <a:ext cx="82474" cy="222955"/>
            </a:xfrm>
            <a:custGeom>
              <a:rect b="b" l="l" r="r" t="t"/>
              <a:pathLst>
                <a:path extrusionOk="0" h="5531" w="2046">
                  <a:moveTo>
                    <a:pt x="346" y="0"/>
                  </a:moveTo>
                  <a:cubicBezTo>
                    <a:pt x="145" y="0"/>
                    <a:pt x="1" y="144"/>
                    <a:pt x="1" y="346"/>
                  </a:cubicBezTo>
                  <a:lnTo>
                    <a:pt x="1" y="4263"/>
                  </a:lnTo>
                  <a:cubicBezTo>
                    <a:pt x="1" y="4983"/>
                    <a:pt x="433" y="5530"/>
                    <a:pt x="1009" y="5530"/>
                  </a:cubicBezTo>
                  <a:cubicBezTo>
                    <a:pt x="1585" y="5530"/>
                    <a:pt x="2046" y="4983"/>
                    <a:pt x="2046" y="4263"/>
                  </a:cubicBezTo>
                  <a:lnTo>
                    <a:pt x="2046" y="346"/>
                  </a:lnTo>
                  <a:cubicBezTo>
                    <a:pt x="2046" y="144"/>
                    <a:pt x="1873" y="0"/>
                    <a:pt x="1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8933976" y="4440425"/>
              <a:ext cx="83643" cy="222955"/>
            </a:xfrm>
            <a:custGeom>
              <a:rect b="b" l="l" r="r" t="t"/>
              <a:pathLst>
                <a:path extrusionOk="0" h="5531" w="2075">
                  <a:moveTo>
                    <a:pt x="346" y="1"/>
                  </a:moveTo>
                  <a:cubicBezTo>
                    <a:pt x="173" y="1"/>
                    <a:pt x="1" y="145"/>
                    <a:pt x="1" y="346"/>
                  </a:cubicBezTo>
                  <a:lnTo>
                    <a:pt x="1" y="4264"/>
                  </a:lnTo>
                  <a:cubicBezTo>
                    <a:pt x="1" y="4984"/>
                    <a:pt x="462" y="5531"/>
                    <a:pt x="1038" y="5531"/>
                  </a:cubicBezTo>
                  <a:cubicBezTo>
                    <a:pt x="1614" y="5531"/>
                    <a:pt x="2075" y="4984"/>
                    <a:pt x="2075" y="4264"/>
                  </a:cubicBezTo>
                  <a:lnTo>
                    <a:pt x="2075" y="346"/>
                  </a:lnTo>
                  <a:cubicBezTo>
                    <a:pt x="2075" y="145"/>
                    <a:pt x="1902" y="1"/>
                    <a:pt x="1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8656489" y="4096750"/>
              <a:ext cx="412210" cy="364604"/>
            </a:xfrm>
            <a:custGeom>
              <a:rect b="b" l="l" r="r" t="t"/>
              <a:pathLst>
                <a:path extrusionOk="0" h="9045" w="10226">
                  <a:moveTo>
                    <a:pt x="2218" y="0"/>
                  </a:moveTo>
                  <a:cubicBezTo>
                    <a:pt x="1009" y="0"/>
                    <a:pt x="0" y="1037"/>
                    <a:pt x="0" y="2362"/>
                  </a:cubicBezTo>
                  <a:lnTo>
                    <a:pt x="0" y="9045"/>
                  </a:lnTo>
                  <a:lnTo>
                    <a:pt x="10226" y="9045"/>
                  </a:lnTo>
                  <a:lnTo>
                    <a:pt x="10226" y="2362"/>
                  </a:lnTo>
                  <a:cubicBezTo>
                    <a:pt x="10226" y="1037"/>
                    <a:pt x="9247" y="0"/>
                    <a:pt x="80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8742387" y="4142340"/>
              <a:ext cx="267094" cy="272576"/>
            </a:xfrm>
            <a:custGeom>
              <a:rect b="b" l="l" r="r" t="t"/>
              <a:pathLst>
                <a:path extrusionOk="0" h="6762" w="6626">
                  <a:moveTo>
                    <a:pt x="3365" y="0"/>
                  </a:moveTo>
                  <a:cubicBezTo>
                    <a:pt x="3272" y="0"/>
                    <a:pt x="3182" y="38"/>
                    <a:pt x="3112" y="108"/>
                  </a:cubicBezTo>
                  <a:lnTo>
                    <a:pt x="116" y="3277"/>
                  </a:lnTo>
                  <a:cubicBezTo>
                    <a:pt x="30" y="3363"/>
                    <a:pt x="1" y="3536"/>
                    <a:pt x="59" y="3651"/>
                  </a:cubicBezTo>
                  <a:cubicBezTo>
                    <a:pt x="109" y="3776"/>
                    <a:pt x="224" y="3858"/>
                    <a:pt x="349" y="3858"/>
                  </a:cubicBezTo>
                  <a:cubicBezTo>
                    <a:pt x="367" y="3858"/>
                    <a:pt x="386" y="3856"/>
                    <a:pt x="404" y="3853"/>
                  </a:cubicBezTo>
                  <a:lnTo>
                    <a:pt x="2795" y="3651"/>
                  </a:lnTo>
                  <a:lnTo>
                    <a:pt x="2795" y="3651"/>
                  </a:lnTo>
                  <a:lnTo>
                    <a:pt x="1556" y="6272"/>
                  </a:lnTo>
                  <a:cubicBezTo>
                    <a:pt x="1470" y="6416"/>
                    <a:pt x="1528" y="6618"/>
                    <a:pt x="1672" y="6704"/>
                  </a:cubicBezTo>
                  <a:cubicBezTo>
                    <a:pt x="1729" y="6733"/>
                    <a:pt x="1787" y="6762"/>
                    <a:pt x="1873" y="6762"/>
                  </a:cubicBezTo>
                  <a:cubicBezTo>
                    <a:pt x="1960" y="6762"/>
                    <a:pt x="2046" y="6733"/>
                    <a:pt x="2104" y="6647"/>
                  </a:cubicBezTo>
                  <a:lnTo>
                    <a:pt x="6511" y="2153"/>
                  </a:lnTo>
                  <a:cubicBezTo>
                    <a:pt x="6597" y="2067"/>
                    <a:pt x="6626" y="1894"/>
                    <a:pt x="6568" y="1779"/>
                  </a:cubicBezTo>
                  <a:cubicBezTo>
                    <a:pt x="6511" y="1635"/>
                    <a:pt x="6367" y="1577"/>
                    <a:pt x="6223" y="1577"/>
                  </a:cubicBezTo>
                  <a:lnTo>
                    <a:pt x="3285" y="1808"/>
                  </a:lnTo>
                  <a:lnTo>
                    <a:pt x="3688" y="425"/>
                  </a:lnTo>
                  <a:cubicBezTo>
                    <a:pt x="3746" y="281"/>
                    <a:pt x="3688" y="108"/>
                    <a:pt x="3544" y="50"/>
                  </a:cubicBezTo>
                  <a:cubicBezTo>
                    <a:pt x="3487" y="16"/>
                    <a:pt x="3426" y="0"/>
                    <a:pt x="3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6" name="Google Shape;436;p28"/>
          <p:cNvCxnSpPr/>
          <p:nvPr/>
        </p:nvCxnSpPr>
        <p:spPr>
          <a:xfrm rot="10800000">
            <a:off x="9000798" y="2571750"/>
            <a:ext cx="301200" cy="0"/>
          </a:xfrm>
          <a:prstGeom prst="straightConnector1">
            <a:avLst/>
          </a:prstGeom>
          <a:noFill/>
          <a:ln cap="flat" cmpd="sng" w="19050">
            <a:solidFill>
              <a:schemeClr val="accent1"/>
            </a:solidFill>
            <a:prstDash val="solid"/>
            <a:round/>
            <a:headEnd len="med" w="med" type="none"/>
            <a:tailEnd len="med" w="med" type="none"/>
          </a:ln>
        </p:spPr>
      </p:cxnSp>
      <p:grpSp>
        <p:nvGrpSpPr>
          <p:cNvPr id="437" name="Google Shape;437;p28"/>
          <p:cNvGrpSpPr/>
          <p:nvPr/>
        </p:nvGrpSpPr>
        <p:grpSpPr>
          <a:xfrm>
            <a:off x="629725" y="4459050"/>
            <a:ext cx="1577514" cy="487378"/>
            <a:chOff x="629725" y="4459050"/>
            <a:chExt cx="1577514" cy="487378"/>
          </a:xfrm>
        </p:grpSpPr>
        <p:sp>
          <p:nvSpPr>
            <p:cNvPr id="438" name="Google Shape;438;p28"/>
            <p:cNvSpPr/>
            <p:nvPr/>
          </p:nvSpPr>
          <p:spPr>
            <a:xfrm>
              <a:off x="800687" y="4768758"/>
              <a:ext cx="376382" cy="30023"/>
            </a:xfrm>
            <a:custGeom>
              <a:rect b="b" l="l" r="r" t="t"/>
              <a:pathLst>
                <a:path extrusionOk="0" h="779" w="9766">
                  <a:moveTo>
                    <a:pt x="346" y="1"/>
                  </a:moveTo>
                  <a:cubicBezTo>
                    <a:pt x="173" y="1"/>
                    <a:pt x="0" y="173"/>
                    <a:pt x="0" y="346"/>
                  </a:cubicBezTo>
                  <a:cubicBezTo>
                    <a:pt x="0" y="548"/>
                    <a:pt x="144" y="692"/>
                    <a:pt x="346" y="692"/>
                  </a:cubicBezTo>
                  <a:lnTo>
                    <a:pt x="9419" y="778"/>
                  </a:lnTo>
                  <a:cubicBezTo>
                    <a:pt x="9621" y="778"/>
                    <a:pt x="9765" y="605"/>
                    <a:pt x="9765" y="433"/>
                  </a:cubicBezTo>
                  <a:cubicBezTo>
                    <a:pt x="9765" y="231"/>
                    <a:pt x="9621" y="58"/>
                    <a:pt x="9419" y="58"/>
                  </a:cubicBezTo>
                  <a:lnTo>
                    <a:pt x="34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635275" y="4748795"/>
              <a:ext cx="72185" cy="26670"/>
            </a:xfrm>
            <a:custGeom>
              <a:rect b="b" l="l" r="r" t="t"/>
              <a:pathLst>
                <a:path extrusionOk="0" h="692" w="1873">
                  <a:moveTo>
                    <a:pt x="346" y="0"/>
                  </a:moveTo>
                  <a:cubicBezTo>
                    <a:pt x="145" y="0"/>
                    <a:pt x="1" y="144"/>
                    <a:pt x="1" y="346"/>
                  </a:cubicBezTo>
                  <a:cubicBezTo>
                    <a:pt x="1" y="547"/>
                    <a:pt x="145" y="691"/>
                    <a:pt x="346" y="691"/>
                  </a:cubicBezTo>
                  <a:lnTo>
                    <a:pt x="1527" y="691"/>
                  </a:lnTo>
                  <a:cubicBezTo>
                    <a:pt x="1700" y="691"/>
                    <a:pt x="1873" y="547"/>
                    <a:pt x="1873" y="346"/>
                  </a:cubicBezTo>
                  <a:cubicBezTo>
                    <a:pt x="1873" y="144"/>
                    <a:pt x="1700" y="0"/>
                    <a:pt x="15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629725" y="4789840"/>
              <a:ext cx="72185" cy="26708"/>
            </a:xfrm>
            <a:custGeom>
              <a:rect b="b" l="l" r="r" t="t"/>
              <a:pathLst>
                <a:path extrusionOk="0" h="693" w="1873">
                  <a:moveTo>
                    <a:pt x="346" y="1"/>
                  </a:moveTo>
                  <a:cubicBezTo>
                    <a:pt x="173" y="1"/>
                    <a:pt x="1" y="145"/>
                    <a:pt x="1" y="346"/>
                  </a:cubicBezTo>
                  <a:cubicBezTo>
                    <a:pt x="1" y="519"/>
                    <a:pt x="173" y="692"/>
                    <a:pt x="346" y="692"/>
                  </a:cubicBezTo>
                  <a:lnTo>
                    <a:pt x="1527" y="692"/>
                  </a:lnTo>
                  <a:cubicBezTo>
                    <a:pt x="1729" y="692"/>
                    <a:pt x="1873" y="519"/>
                    <a:pt x="1873" y="346"/>
                  </a:cubicBezTo>
                  <a:cubicBezTo>
                    <a:pt x="1873" y="145"/>
                    <a:pt x="1729" y="1"/>
                    <a:pt x="1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691889" y="4716575"/>
              <a:ext cx="144371" cy="131036"/>
            </a:xfrm>
            <a:custGeom>
              <a:rect b="b" l="l" r="r" t="t"/>
              <a:pathLst>
                <a:path extrusionOk="0" h="3400" w="3746">
                  <a:moveTo>
                    <a:pt x="346" y="1"/>
                  </a:moveTo>
                  <a:cubicBezTo>
                    <a:pt x="174" y="1"/>
                    <a:pt x="1" y="174"/>
                    <a:pt x="1" y="375"/>
                  </a:cubicBezTo>
                  <a:lnTo>
                    <a:pt x="1" y="3054"/>
                  </a:lnTo>
                  <a:cubicBezTo>
                    <a:pt x="1" y="3256"/>
                    <a:pt x="174" y="3400"/>
                    <a:pt x="346" y="3400"/>
                  </a:cubicBezTo>
                  <a:lnTo>
                    <a:pt x="2103" y="3400"/>
                  </a:lnTo>
                  <a:cubicBezTo>
                    <a:pt x="3025" y="3400"/>
                    <a:pt x="3745" y="2651"/>
                    <a:pt x="3745" y="1700"/>
                  </a:cubicBezTo>
                  <a:cubicBezTo>
                    <a:pt x="3745" y="778"/>
                    <a:pt x="3025" y="1"/>
                    <a:pt x="2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1160338" y="4459050"/>
              <a:ext cx="1046901" cy="394110"/>
            </a:xfrm>
            <a:custGeom>
              <a:rect b="b" l="l" r="r" t="t"/>
              <a:pathLst>
                <a:path extrusionOk="0" h="10226" w="27164">
                  <a:moveTo>
                    <a:pt x="4754" y="0"/>
                  </a:moveTo>
                  <a:cubicBezTo>
                    <a:pt x="4638" y="0"/>
                    <a:pt x="4523" y="58"/>
                    <a:pt x="4466" y="144"/>
                  </a:cubicBezTo>
                  <a:lnTo>
                    <a:pt x="1124" y="5070"/>
                  </a:lnTo>
                  <a:lnTo>
                    <a:pt x="59" y="6539"/>
                  </a:lnTo>
                  <a:cubicBezTo>
                    <a:pt x="30" y="6596"/>
                    <a:pt x="1" y="6683"/>
                    <a:pt x="1" y="6740"/>
                  </a:cubicBezTo>
                  <a:lnTo>
                    <a:pt x="1" y="9851"/>
                  </a:lnTo>
                  <a:cubicBezTo>
                    <a:pt x="1" y="10053"/>
                    <a:pt x="145" y="10197"/>
                    <a:pt x="347" y="10197"/>
                  </a:cubicBezTo>
                  <a:lnTo>
                    <a:pt x="24974" y="10197"/>
                  </a:lnTo>
                  <a:cubicBezTo>
                    <a:pt x="25003" y="10226"/>
                    <a:pt x="25032" y="10226"/>
                    <a:pt x="25060" y="10226"/>
                  </a:cubicBezTo>
                  <a:cubicBezTo>
                    <a:pt x="25521" y="10226"/>
                    <a:pt x="26299" y="9909"/>
                    <a:pt x="26616" y="8670"/>
                  </a:cubicBezTo>
                  <a:cubicBezTo>
                    <a:pt x="26961" y="7374"/>
                    <a:pt x="27163" y="5559"/>
                    <a:pt x="24772" y="4782"/>
                  </a:cubicBezTo>
                  <a:cubicBezTo>
                    <a:pt x="24628" y="4724"/>
                    <a:pt x="24456" y="4695"/>
                    <a:pt x="24283" y="4638"/>
                  </a:cubicBezTo>
                  <a:cubicBezTo>
                    <a:pt x="23534" y="4407"/>
                    <a:pt x="22583" y="4148"/>
                    <a:pt x="21863" y="3457"/>
                  </a:cubicBezTo>
                  <a:cubicBezTo>
                    <a:pt x="20826" y="2420"/>
                    <a:pt x="18724" y="144"/>
                    <a:pt x="18695" y="115"/>
                  </a:cubicBezTo>
                  <a:cubicBezTo>
                    <a:pt x="18637" y="29"/>
                    <a:pt x="18551" y="0"/>
                    <a:pt x="184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1173673" y="4651096"/>
              <a:ext cx="909236" cy="187651"/>
            </a:xfrm>
            <a:custGeom>
              <a:rect b="b" l="l" r="r" t="t"/>
              <a:pathLst>
                <a:path extrusionOk="0" h="4869" w="23592">
                  <a:moveTo>
                    <a:pt x="1268" y="0"/>
                  </a:moveTo>
                  <a:lnTo>
                    <a:pt x="1066" y="288"/>
                  </a:lnTo>
                  <a:lnTo>
                    <a:pt x="1" y="1757"/>
                  </a:lnTo>
                  <a:lnTo>
                    <a:pt x="1" y="4868"/>
                  </a:lnTo>
                  <a:lnTo>
                    <a:pt x="23591" y="4868"/>
                  </a:lnTo>
                  <a:cubicBezTo>
                    <a:pt x="16044" y="4551"/>
                    <a:pt x="6251" y="1642"/>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1225856" y="4694376"/>
              <a:ext cx="252013" cy="242031"/>
            </a:xfrm>
            <a:custGeom>
              <a:rect b="b" l="l" r="r" t="t"/>
              <a:pathLst>
                <a:path extrusionOk="0" h="6280" w="6539">
                  <a:moveTo>
                    <a:pt x="3284" y="1"/>
                  </a:moveTo>
                  <a:cubicBezTo>
                    <a:pt x="1469" y="1"/>
                    <a:pt x="0" y="1412"/>
                    <a:pt x="0" y="3140"/>
                  </a:cubicBezTo>
                  <a:cubicBezTo>
                    <a:pt x="0" y="4897"/>
                    <a:pt x="1469" y="6280"/>
                    <a:pt x="3284" y="6280"/>
                  </a:cubicBezTo>
                  <a:cubicBezTo>
                    <a:pt x="5070" y="6280"/>
                    <a:pt x="6539" y="4897"/>
                    <a:pt x="6539" y="3140"/>
                  </a:cubicBezTo>
                  <a:cubicBezTo>
                    <a:pt x="6539" y="1412"/>
                    <a:pt x="5070" y="1"/>
                    <a:pt x="3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1775353" y="4703279"/>
              <a:ext cx="252013" cy="243149"/>
            </a:xfrm>
            <a:custGeom>
              <a:rect b="b" l="l" r="r" t="t"/>
              <a:pathLst>
                <a:path extrusionOk="0" h="6309" w="6539">
                  <a:moveTo>
                    <a:pt x="3255" y="0"/>
                  </a:moveTo>
                  <a:cubicBezTo>
                    <a:pt x="1469" y="0"/>
                    <a:pt x="0" y="1411"/>
                    <a:pt x="0" y="3140"/>
                  </a:cubicBezTo>
                  <a:cubicBezTo>
                    <a:pt x="0" y="4897"/>
                    <a:pt x="1469" y="6308"/>
                    <a:pt x="3255" y="6308"/>
                  </a:cubicBezTo>
                  <a:cubicBezTo>
                    <a:pt x="5070" y="6308"/>
                    <a:pt x="6539" y="4897"/>
                    <a:pt x="6539" y="3140"/>
                  </a:cubicBezTo>
                  <a:cubicBezTo>
                    <a:pt x="6539" y="1411"/>
                    <a:pt x="5070" y="0"/>
                    <a:pt x="3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1291334" y="4757659"/>
              <a:ext cx="121054" cy="115504"/>
            </a:xfrm>
            <a:custGeom>
              <a:rect b="b" l="l" r="r" t="t"/>
              <a:pathLst>
                <a:path extrusionOk="0" h="2997" w="3141">
                  <a:moveTo>
                    <a:pt x="1585" y="0"/>
                  </a:moveTo>
                  <a:cubicBezTo>
                    <a:pt x="721" y="0"/>
                    <a:pt x="1" y="663"/>
                    <a:pt x="1" y="1498"/>
                  </a:cubicBezTo>
                  <a:cubicBezTo>
                    <a:pt x="1" y="2334"/>
                    <a:pt x="721" y="2996"/>
                    <a:pt x="1585" y="2996"/>
                  </a:cubicBezTo>
                  <a:cubicBezTo>
                    <a:pt x="2449" y="2996"/>
                    <a:pt x="3140" y="2334"/>
                    <a:pt x="3140" y="1498"/>
                  </a:cubicBezTo>
                  <a:cubicBezTo>
                    <a:pt x="3140" y="663"/>
                    <a:pt x="2449" y="0"/>
                    <a:pt x="1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1840832" y="4766523"/>
              <a:ext cx="121054" cy="116622"/>
            </a:xfrm>
            <a:custGeom>
              <a:rect b="b" l="l" r="r" t="t"/>
              <a:pathLst>
                <a:path extrusionOk="0" h="3026" w="3141">
                  <a:moveTo>
                    <a:pt x="1556" y="1"/>
                  </a:moveTo>
                  <a:cubicBezTo>
                    <a:pt x="692" y="1"/>
                    <a:pt x="1" y="692"/>
                    <a:pt x="1" y="1499"/>
                  </a:cubicBezTo>
                  <a:cubicBezTo>
                    <a:pt x="1" y="2334"/>
                    <a:pt x="692" y="3025"/>
                    <a:pt x="1556" y="3025"/>
                  </a:cubicBezTo>
                  <a:cubicBezTo>
                    <a:pt x="2420" y="3025"/>
                    <a:pt x="3140" y="2334"/>
                    <a:pt x="3140" y="1499"/>
                  </a:cubicBezTo>
                  <a:cubicBezTo>
                    <a:pt x="3140" y="692"/>
                    <a:pt x="2420" y="1"/>
                    <a:pt x="15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1279117" y="4504566"/>
              <a:ext cx="335298" cy="137665"/>
            </a:xfrm>
            <a:custGeom>
              <a:rect b="b" l="l" r="r" t="t"/>
              <a:pathLst>
                <a:path extrusionOk="0" h="3572" w="8700">
                  <a:moveTo>
                    <a:pt x="2334" y="0"/>
                  </a:moveTo>
                  <a:lnTo>
                    <a:pt x="1" y="3572"/>
                  </a:lnTo>
                  <a:lnTo>
                    <a:pt x="8556" y="3572"/>
                  </a:lnTo>
                  <a:lnTo>
                    <a:pt x="87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1641043" y="4502331"/>
              <a:ext cx="324160" cy="139900"/>
            </a:xfrm>
            <a:custGeom>
              <a:rect b="b" l="l" r="r" t="t"/>
              <a:pathLst>
                <a:path extrusionOk="0" h="3630" w="8411">
                  <a:moveTo>
                    <a:pt x="87" y="1"/>
                  </a:moveTo>
                  <a:lnTo>
                    <a:pt x="87" y="173"/>
                  </a:lnTo>
                  <a:cubicBezTo>
                    <a:pt x="87" y="346"/>
                    <a:pt x="29" y="3428"/>
                    <a:pt x="29" y="3457"/>
                  </a:cubicBezTo>
                  <a:lnTo>
                    <a:pt x="0" y="3630"/>
                  </a:lnTo>
                  <a:lnTo>
                    <a:pt x="8411" y="3630"/>
                  </a:lnTo>
                  <a:lnTo>
                    <a:pt x="52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2105060" y="4669942"/>
              <a:ext cx="94384" cy="103287"/>
            </a:xfrm>
            <a:custGeom>
              <a:rect b="b" l="l" r="r" t="t"/>
              <a:pathLst>
                <a:path extrusionOk="0" h="2680" w="2449">
                  <a:moveTo>
                    <a:pt x="1210" y="1"/>
                  </a:moveTo>
                  <a:cubicBezTo>
                    <a:pt x="547" y="1"/>
                    <a:pt x="0" y="606"/>
                    <a:pt x="0" y="1326"/>
                  </a:cubicBezTo>
                  <a:cubicBezTo>
                    <a:pt x="0" y="2075"/>
                    <a:pt x="547" y="2680"/>
                    <a:pt x="1210" y="2680"/>
                  </a:cubicBezTo>
                  <a:cubicBezTo>
                    <a:pt x="1901" y="2680"/>
                    <a:pt x="2448" y="2075"/>
                    <a:pt x="2448" y="1326"/>
                  </a:cubicBezTo>
                  <a:cubicBezTo>
                    <a:pt x="2448" y="606"/>
                    <a:pt x="1901"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1632140" y="4692179"/>
              <a:ext cx="26670" cy="148764"/>
            </a:xfrm>
            <a:custGeom>
              <a:rect b="b" l="l" r="r" t="t"/>
              <a:pathLst>
                <a:path extrusionOk="0" h="3860" w="692">
                  <a:moveTo>
                    <a:pt x="346" y="0"/>
                  </a:moveTo>
                  <a:cubicBezTo>
                    <a:pt x="173" y="0"/>
                    <a:pt x="1" y="144"/>
                    <a:pt x="1" y="346"/>
                  </a:cubicBezTo>
                  <a:lnTo>
                    <a:pt x="1" y="3514"/>
                  </a:lnTo>
                  <a:cubicBezTo>
                    <a:pt x="1" y="3716"/>
                    <a:pt x="173" y="3860"/>
                    <a:pt x="346" y="3860"/>
                  </a:cubicBezTo>
                  <a:cubicBezTo>
                    <a:pt x="548" y="3860"/>
                    <a:pt x="692" y="3716"/>
                    <a:pt x="692" y="3514"/>
                  </a:cubicBezTo>
                  <a:lnTo>
                    <a:pt x="692" y="346"/>
                  </a:lnTo>
                  <a:cubicBezTo>
                    <a:pt x="692" y="144"/>
                    <a:pt x="548"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8"/>
          <p:cNvGrpSpPr/>
          <p:nvPr/>
        </p:nvGrpSpPr>
        <p:grpSpPr>
          <a:xfrm>
            <a:off x="7836287" y="4392125"/>
            <a:ext cx="448150" cy="552689"/>
            <a:chOff x="7836287" y="4392125"/>
            <a:chExt cx="448150" cy="552689"/>
          </a:xfrm>
        </p:grpSpPr>
        <p:sp>
          <p:nvSpPr>
            <p:cNvPr id="453" name="Google Shape;453;p28"/>
            <p:cNvSpPr/>
            <p:nvPr/>
          </p:nvSpPr>
          <p:spPr>
            <a:xfrm>
              <a:off x="8015695"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7836287"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7845754"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7842599"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7931919"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28"/>
          <p:cNvSpPr/>
          <p:nvPr/>
        </p:nvSpPr>
        <p:spPr>
          <a:xfrm>
            <a:off x="885712" y="475987"/>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3">
    <p:bg>
      <p:bgPr>
        <a:solidFill>
          <a:schemeClr val="dk2"/>
        </a:solidFill>
      </p:bgPr>
    </p:bg>
    <p:spTree>
      <p:nvGrpSpPr>
        <p:cNvPr id="459" name="Shape 459"/>
        <p:cNvGrpSpPr/>
        <p:nvPr/>
      </p:nvGrpSpPr>
      <p:grpSpPr>
        <a:xfrm>
          <a:off x="0" y="0"/>
          <a:ext cx="0" cy="0"/>
          <a:chOff x="0" y="0"/>
          <a:chExt cx="0" cy="0"/>
        </a:xfrm>
      </p:grpSpPr>
      <p:sp>
        <p:nvSpPr>
          <p:cNvPr id="460" name="Google Shape;460;p29"/>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 name="Google Shape;461;p29"/>
          <p:cNvGrpSpPr/>
          <p:nvPr/>
        </p:nvGrpSpPr>
        <p:grpSpPr>
          <a:xfrm>
            <a:off x="7675647" y="4559127"/>
            <a:ext cx="755347" cy="392826"/>
            <a:chOff x="3052472" y="4559127"/>
            <a:chExt cx="755347" cy="392826"/>
          </a:xfrm>
        </p:grpSpPr>
        <p:sp>
          <p:nvSpPr>
            <p:cNvPr id="462" name="Google Shape;462;p29"/>
            <p:cNvSpPr/>
            <p:nvPr/>
          </p:nvSpPr>
          <p:spPr>
            <a:xfrm>
              <a:off x="3052472" y="4559127"/>
              <a:ext cx="755347" cy="392826"/>
            </a:xfrm>
            <a:custGeom>
              <a:rect b="b" l="l" r="r" t="t"/>
              <a:pathLst>
                <a:path extrusionOk="0" h="9333" w="17946">
                  <a:moveTo>
                    <a:pt x="346" y="0"/>
                  </a:moveTo>
                  <a:cubicBezTo>
                    <a:pt x="173" y="0"/>
                    <a:pt x="0" y="144"/>
                    <a:pt x="0" y="346"/>
                  </a:cubicBezTo>
                  <a:lnTo>
                    <a:pt x="0" y="8987"/>
                  </a:lnTo>
                  <a:cubicBezTo>
                    <a:pt x="0" y="9160"/>
                    <a:pt x="173" y="9333"/>
                    <a:pt x="346" y="9333"/>
                  </a:cubicBezTo>
                  <a:lnTo>
                    <a:pt x="17600" y="9333"/>
                  </a:lnTo>
                  <a:cubicBezTo>
                    <a:pt x="17772" y="9333"/>
                    <a:pt x="17945" y="9160"/>
                    <a:pt x="17945" y="8987"/>
                  </a:cubicBezTo>
                  <a:lnTo>
                    <a:pt x="17945" y="346"/>
                  </a:lnTo>
                  <a:cubicBezTo>
                    <a:pt x="17945" y="144"/>
                    <a:pt x="17772" y="0"/>
                    <a:pt x="176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3052472" y="4591831"/>
              <a:ext cx="755347" cy="360122"/>
            </a:xfrm>
            <a:custGeom>
              <a:rect b="b" l="l" r="r" t="t"/>
              <a:pathLst>
                <a:path extrusionOk="0" h="8556" w="17946">
                  <a:moveTo>
                    <a:pt x="0" y="1"/>
                  </a:moveTo>
                  <a:lnTo>
                    <a:pt x="0" y="8556"/>
                  </a:lnTo>
                  <a:lnTo>
                    <a:pt x="17945" y="8556"/>
                  </a:lnTo>
                  <a:lnTo>
                    <a:pt x="17945" y="7778"/>
                  </a:lnTo>
                  <a:lnTo>
                    <a:pt x="17628" y="7749"/>
                  </a:lnTo>
                  <a:cubicBezTo>
                    <a:pt x="10715" y="7173"/>
                    <a:pt x="4523" y="3457"/>
                    <a:pt x="576" y="433"/>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3311920" y="4791885"/>
              <a:ext cx="243701" cy="155228"/>
            </a:xfrm>
            <a:custGeom>
              <a:rect b="b" l="l" r="r" t="t"/>
              <a:pathLst>
                <a:path extrusionOk="0" h="3688" w="5790">
                  <a:moveTo>
                    <a:pt x="346" y="0"/>
                  </a:moveTo>
                  <a:cubicBezTo>
                    <a:pt x="144" y="0"/>
                    <a:pt x="0" y="144"/>
                    <a:pt x="0" y="346"/>
                  </a:cubicBezTo>
                  <a:lnTo>
                    <a:pt x="0" y="3342"/>
                  </a:lnTo>
                  <a:cubicBezTo>
                    <a:pt x="0" y="3515"/>
                    <a:pt x="144" y="3687"/>
                    <a:pt x="346" y="3687"/>
                  </a:cubicBezTo>
                  <a:lnTo>
                    <a:pt x="5444" y="3687"/>
                  </a:lnTo>
                  <a:cubicBezTo>
                    <a:pt x="5646" y="3687"/>
                    <a:pt x="5790" y="3515"/>
                    <a:pt x="5790" y="3342"/>
                  </a:cubicBezTo>
                  <a:lnTo>
                    <a:pt x="5790" y="346"/>
                  </a:lnTo>
                  <a:cubicBezTo>
                    <a:pt x="5790" y="144"/>
                    <a:pt x="5646" y="0"/>
                    <a:pt x="54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3165234"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3621077" y="4654882"/>
              <a:ext cx="71553" cy="149167"/>
            </a:xfrm>
            <a:custGeom>
              <a:rect b="b" l="l" r="r" t="t"/>
              <a:pathLst>
                <a:path extrusionOk="0" h="3544" w="1700">
                  <a:moveTo>
                    <a:pt x="0" y="1"/>
                  </a:moveTo>
                  <a:lnTo>
                    <a:pt x="0" y="3543"/>
                  </a:lnTo>
                  <a:lnTo>
                    <a:pt x="1700" y="3543"/>
                  </a:lnTo>
                  <a:lnTo>
                    <a:pt x="17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29"/>
          <p:cNvGrpSpPr/>
          <p:nvPr/>
        </p:nvGrpSpPr>
        <p:grpSpPr>
          <a:xfrm>
            <a:off x="673295" y="4406345"/>
            <a:ext cx="238861" cy="545612"/>
            <a:chOff x="4949545" y="4030520"/>
            <a:chExt cx="238861" cy="545612"/>
          </a:xfrm>
        </p:grpSpPr>
        <p:sp>
          <p:nvSpPr>
            <p:cNvPr id="468" name="Google Shape;468;p29"/>
            <p:cNvSpPr/>
            <p:nvPr/>
          </p:nvSpPr>
          <p:spPr>
            <a:xfrm>
              <a:off x="4949545" y="4030520"/>
              <a:ext cx="238861" cy="402549"/>
            </a:xfrm>
            <a:custGeom>
              <a:rect b="b" l="l" r="r" t="t"/>
              <a:pathLst>
                <a:path extrusionOk="0" h="9564" w="5675">
                  <a:moveTo>
                    <a:pt x="2852" y="0"/>
                  </a:moveTo>
                  <a:cubicBezTo>
                    <a:pt x="2737" y="0"/>
                    <a:pt x="2622" y="29"/>
                    <a:pt x="2564" y="116"/>
                  </a:cubicBezTo>
                  <a:cubicBezTo>
                    <a:pt x="2449" y="260"/>
                    <a:pt x="0" y="3572"/>
                    <a:pt x="0" y="5992"/>
                  </a:cubicBezTo>
                  <a:cubicBezTo>
                    <a:pt x="0" y="9218"/>
                    <a:pt x="1988" y="9563"/>
                    <a:pt x="2852" y="9563"/>
                  </a:cubicBezTo>
                  <a:cubicBezTo>
                    <a:pt x="3687" y="9563"/>
                    <a:pt x="5675" y="9218"/>
                    <a:pt x="5675" y="5992"/>
                  </a:cubicBezTo>
                  <a:cubicBezTo>
                    <a:pt x="5675" y="3572"/>
                    <a:pt x="3226" y="260"/>
                    <a:pt x="3111" y="116"/>
                  </a:cubicBezTo>
                  <a:cubicBezTo>
                    <a:pt x="3054" y="29"/>
                    <a:pt x="2938" y="0"/>
                    <a:pt x="2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5005315" y="4178424"/>
              <a:ext cx="127322" cy="397708"/>
            </a:xfrm>
            <a:custGeom>
              <a:rect b="b" l="l" r="r" t="t"/>
              <a:pathLst>
                <a:path extrusionOk="0" h="9449" w="3025">
                  <a:moveTo>
                    <a:pt x="1585" y="1"/>
                  </a:moveTo>
                  <a:cubicBezTo>
                    <a:pt x="1383" y="1"/>
                    <a:pt x="1239" y="145"/>
                    <a:pt x="1239" y="346"/>
                  </a:cubicBezTo>
                  <a:lnTo>
                    <a:pt x="1239" y="3428"/>
                  </a:lnTo>
                  <a:lnTo>
                    <a:pt x="663" y="2679"/>
                  </a:lnTo>
                  <a:cubicBezTo>
                    <a:pt x="611" y="2576"/>
                    <a:pt x="507" y="2524"/>
                    <a:pt x="402" y="2524"/>
                  </a:cubicBezTo>
                  <a:cubicBezTo>
                    <a:pt x="331" y="2524"/>
                    <a:pt x="260" y="2547"/>
                    <a:pt x="202" y="2593"/>
                  </a:cubicBezTo>
                  <a:cubicBezTo>
                    <a:pt x="29" y="2708"/>
                    <a:pt x="0" y="2910"/>
                    <a:pt x="116" y="3083"/>
                  </a:cubicBezTo>
                  <a:lnTo>
                    <a:pt x="1181" y="4552"/>
                  </a:lnTo>
                  <a:cubicBezTo>
                    <a:pt x="1181" y="4580"/>
                    <a:pt x="1210" y="4580"/>
                    <a:pt x="1239" y="4580"/>
                  </a:cubicBezTo>
                  <a:lnTo>
                    <a:pt x="1239" y="9103"/>
                  </a:lnTo>
                  <a:cubicBezTo>
                    <a:pt x="1239" y="9304"/>
                    <a:pt x="1383" y="9448"/>
                    <a:pt x="1585" y="9448"/>
                  </a:cubicBezTo>
                  <a:cubicBezTo>
                    <a:pt x="1757" y="9448"/>
                    <a:pt x="1930" y="9304"/>
                    <a:pt x="1930" y="9103"/>
                  </a:cubicBezTo>
                  <a:lnTo>
                    <a:pt x="1930" y="2420"/>
                  </a:lnTo>
                  <a:cubicBezTo>
                    <a:pt x="1988" y="2420"/>
                    <a:pt x="2074" y="2362"/>
                    <a:pt x="2103" y="2305"/>
                  </a:cubicBezTo>
                  <a:lnTo>
                    <a:pt x="2910" y="1124"/>
                  </a:lnTo>
                  <a:cubicBezTo>
                    <a:pt x="3025" y="980"/>
                    <a:pt x="2996" y="749"/>
                    <a:pt x="2823" y="663"/>
                  </a:cubicBezTo>
                  <a:cubicBezTo>
                    <a:pt x="2766" y="617"/>
                    <a:pt x="2694" y="594"/>
                    <a:pt x="2622" y="594"/>
                  </a:cubicBezTo>
                  <a:cubicBezTo>
                    <a:pt x="2513" y="594"/>
                    <a:pt x="2403" y="646"/>
                    <a:pt x="2333" y="749"/>
                  </a:cubicBezTo>
                  <a:lnTo>
                    <a:pt x="1930" y="1354"/>
                  </a:lnTo>
                  <a:lnTo>
                    <a:pt x="1930" y="346"/>
                  </a:lnTo>
                  <a:cubicBezTo>
                    <a:pt x="1930" y="145"/>
                    <a:pt x="1757"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2">
    <p:bg>
      <p:bgPr>
        <a:solidFill>
          <a:schemeClr val="dk2"/>
        </a:solidFill>
      </p:bgPr>
    </p:bg>
    <p:spTree>
      <p:nvGrpSpPr>
        <p:cNvPr id="470" name="Shape 470"/>
        <p:cNvGrpSpPr/>
        <p:nvPr/>
      </p:nvGrpSpPr>
      <p:grpSpPr>
        <a:xfrm>
          <a:off x="0" y="0"/>
          <a:ext cx="0" cy="0"/>
          <a:chOff x="0" y="0"/>
          <a:chExt cx="0" cy="0"/>
        </a:xfrm>
      </p:grpSpPr>
      <p:sp>
        <p:nvSpPr>
          <p:cNvPr id="471" name="Google Shape;471;p30"/>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flipH="1">
            <a:off x="449575" y="426317"/>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 name="Google Shape;473;p30"/>
          <p:cNvGrpSpPr/>
          <p:nvPr/>
        </p:nvGrpSpPr>
        <p:grpSpPr>
          <a:xfrm flipH="1">
            <a:off x="8197253" y="4341103"/>
            <a:ext cx="472051" cy="615036"/>
            <a:chOff x="7702343" y="4341103"/>
            <a:chExt cx="472051" cy="615036"/>
          </a:xfrm>
        </p:grpSpPr>
        <p:sp>
          <p:nvSpPr>
            <p:cNvPr id="474" name="Google Shape;474;p30"/>
            <p:cNvSpPr/>
            <p:nvPr/>
          </p:nvSpPr>
          <p:spPr>
            <a:xfrm>
              <a:off x="7922210" y="4565566"/>
              <a:ext cx="101925" cy="390573"/>
            </a:xfrm>
            <a:custGeom>
              <a:rect b="b" l="l" r="r" t="t"/>
              <a:pathLst>
                <a:path extrusionOk="0" h="13251" w="3458">
                  <a:moveTo>
                    <a:pt x="1527" y="0"/>
                  </a:moveTo>
                  <a:cubicBezTo>
                    <a:pt x="1354" y="0"/>
                    <a:pt x="1210" y="115"/>
                    <a:pt x="1182" y="288"/>
                  </a:cubicBezTo>
                  <a:lnTo>
                    <a:pt x="1" y="12876"/>
                  </a:lnTo>
                  <a:cubicBezTo>
                    <a:pt x="1" y="12962"/>
                    <a:pt x="29" y="13077"/>
                    <a:pt x="87" y="13135"/>
                  </a:cubicBezTo>
                  <a:cubicBezTo>
                    <a:pt x="173" y="13221"/>
                    <a:pt x="260" y="13250"/>
                    <a:pt x="346" y="13250"/>
                  </a:cubicBezTo>
                  <a:lnTo>
                    <a:pt x="3083" y="13250"/>
                  </a:lnTo>
                  <a:cubicBezTo>
                    <a:pt x="3198" y="13250"/>
                    <a:pt x="3284" y="13221"/>
                    <a:pt x="3342" y="13135"/>
                  </a:cubicBezTo>
                  <a:cubicBezTo>
                    <a:pt x="3400" y="13077"/>
                    <a:pt x="3457" y="12991"/>
                    <a:pt x="3428" y="12876"/>
                  </a:cubicBezTo>
                  <a:lnTo>
                    <a:pt x="2622" y="317"/>
                  </a:lnTo>
                  <a:cubicBezTo>
                    <a:pt x="2622" y="144"/>
                    <a:pt x="2478" y="0"/>
                    <a:pt x="2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7936652" y="4568100"/>
              <a:ext cx="77283" cy="250479"/>
            </a:xfrm>
            <a:custGeom>
              <a:rect b="b" l="l" r="r" t="t"/>
              <a:pathLst>
                <a:path extrusionOk="0" h="8498" w="2622">
                  <a:moveTo>
                    <a:pt x="1095" y="1"/>
                  </a:moveTo>
                  <a:cubicBezTo>
                    <a:pt x="922" y="1"/>
                    <a:pt x="749" y="145"/>
                    <a:pt x="749" y="317"/>
                  </a:cubicBezTo>
                  <a:lnTo>
                    <a:pt x="0" y="8123"/>
                  </a:lnTo>
                  <a:cubicBezTo>
                    <a:pt x="0" y="8239"/>
                    <a:pt x="58" y="8354"/>
                    <a:pt x="173" y="8440"/>
                  </a:cubicBezTo>
                  <a:cubicBezTo>
                    <a:pt x="231" y="8469"/>
                    <a:pt x="288" y="8498"/>
                    <a:pt x="346" y="8498"/>
                  </a:cubicBezTo>
                  <a:cubicBezTo>
                    <a:pt x="404" y="8498"/>
                    <a:pt x="461" y="8498"/>
                    <a:pt x="519" y="8469"/>
                  </a:cubicBezTo>
                  <a:cubicBezTo>
                    <a:pt x="1181" y="8094"/>
                    <a:pt x="1844" y="7691"/>
                    <a:pt x="2477" y="7230"/>
                  </a:cubicBezTo>
                  <a:cubicBezTo>
                    <a:pt x="2564" y="7173"/>
                    <a:pt x="2621" y="7058"/>
                    <a:pt x="2593" y="6942"/>
                  </a:cubicBezTo>
                  <a:lnTo>
                    <a:pt x="2189" y="346"/>
                  </a:lnTo>
                  <a:cubicBezTo>
                    <a:pt x="2161" y="145"/>
                    <a:pt x="2017" y="1"/>
                    <a:pt x="18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7702343" y="4506237"/>
              <a:ext cx="259822" cy="91608"/>
            </a:xfrm>
            <a:custGeom>
              <a:rect b="b" l="l" r="r" t="t"/>
              <a:pathLst>
                <a:path extrusionOk="0" h="3108" w="8815">
                  <a:moveTo>
                    <a:pt x="3720" y="0"/>
                  </a:moveTo>
                  <a:cubicBezTo>
                    <a:pt x="1809" y="0"/>
                    <a:pt x="281" y="721"/>
                    <a:pt x="231" y="746"/>
                  </a:cubicBezTo>
                  <a:cubicBezTo>
                    <a:pt x="116" y="803"/>
                    <a:pt x="29" y="919"/>
                    <a:pt x="29" y="1034"/>
                  </a:cubicBezTo>
                  <a:cubicBezTo>
                    <a:pt x="0" y="1149"/>
                    <a:pt x="58" y="1264"/>
                    <a:pt x="144" y="1322"/>
                  </a:cubicBezTo>
                  <a:cubicBezTo>
                    <a:pt x="202" y="1408"/>
                    <a:pt x="1901" y="2791"/>
                    <a:pt x="4206" y="3050"/>
                  </a:cubicBezTo>
                  <a:cubicBezTo>
                    <a:pt x="4494" y="3108"/>
                    <a:pt x="4782" y="3108"/>
                    <a:pt x="5070" y="3108"/>
                  </a:cubicBezTo>
                  <a:cubicBezTo>
                    <a:pt x="7000" y="3108"/>
                    <a:pt x="8526" y="2388"/>
                    <a:pt x="8613" y="2359"/>
                  </a:cubicBezTo>
                  <a:cubicBezTo>
                    <a:pt x="8699" y="2301"/>
                    <a:pt x="8786" y="2186"/>
                    <a:pt x="8786" y="2071"/>
                  </a:cubicBezTo>
                  <a:cubicBezTo>
                    <a:pt x="8814" y="1956"/>
                    <a:pt x="8757" y="1840"/>
                    <a:pt x="8670" y="1783"/>
                  </a:cubicBezTo>
                  <a:cubicBezTo>
                    <a:pt x="8613" y="1696"/>
                    <a:pt x="6913" y="314"/>
                    <a:pt x="4609" y="54"/>
                  </a:cubicBezTo>
                  <a:cubicBezTo>
                    <a:pt x="4306" y="17"/>
                    <a:pt x="4009" y="0"/>
                    <a:pt x="37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7950239" y="4341103"/>
              <a:ext cx="133315" cy="235535"/>
            </a:xfrm>
            <a:custGeom>
              <a:rect b="b" l="l" r="r" t="t"/>
              <a:pathLst>
                <a:path extrusionOk="0" h="7991" w="4523">
                  <a:moveTo>
                    <a:pt x="3607" y="1"/>
                  </a:moveTo>
                  <a:cubicBezTo>
                    <a:pt x="3528" y="1"/>
                    <a:pt x="3434" y="27"/>
                    <a:pt x="3370" y="69"/>
                  </a:cubicBezTo>
                  <a:cubicBezTo>
                    <a:pt x="3313" y="127"/>
                    <a:pt x="1527" y="1423"/>
                    <a:pt x="778" y="3497"/>
                  </a:cubicBezTo>
                  <a:cubicBezTo>
                    <a:pt x="0" y="5600"/>
                    <a:pt x="605" y="7645"/>
                    <a:pt x="634" y="7731"/>
                  </a:cubicBezTo>
                  <a:cubicBezTo>
                    <a:pt x="663" y="7847"/>
                    <a:pt x="749" y="7933"/>
                    <a:pt x="835" y="7962"/>
                  </a:cubicBezTo>
                  <a:cubicBezTo>
                    <a:pt x="893" y="7991"/>
                    <a:pt x="922" y="7991"/>
                    <a:pt x="951" y="7991"/>
                  </a:cubicBezTo>
                  <a:cubicBezTo>
                    <a:pt x="1037" y="7991"/>
                    <a:pt x="1095" y="7962"/>
                    <a:pt x="1152" y="7933"/>
                  </a:cubicBezTo>
                  <a:cubicBezTo>
                    <a:pt x="1239" y="7875"/>
                    <a:pt x="3025" y="6579"/>
                    <a:pt x="3774" y="4476"/>
                  </a:cubicBezTo>
                  <a:cubicBezTo>
                    <a:pt x="4522" y="2403"/>
                    <a:pt x="3946" y="329"/>
                    <a:pt x="3918" y="242"/>
                  </a:cubicBezTo>
                  <a:cubicBezTo>
                    <a:pt x="3889" y="156"/>
                    <a:pt x="3802" y="69"/>
                    <a:pt x="3687" y="12"/>
                  </a:cubicBezTo>
                  <a:cubicBezTo>
                    <a:pt x="3664" y="4"/>
                    <a:pt x="3637" y="1"/>
                    <a:pt x="3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7970604" y="4573199"/>
              <a:ext cx="203790" cy="168125"/>
            </a:xfrm>
            <a:custGeom>
              <a:rect b="b" l="l" r="r" t="t"/>
              <a:pathLst>
                <a:path extrusionOk="0" h="5704" w="6914">
                  <a:moveTo>
                    <a:pt x="404" y="0"/>
                  </a:moveTo>
                  <a:cubicBezTo>
                    <a:pt x="260" y="0"/>
                    <a:pt x="173" y="29"/>
                    <a:pt x="87" y="116"/>
                  </a:cubicBezTo>
                  <a:cubicBezTo>
                    <a:pt x="0" y="231"/>
                    <a:pt x="0" y="346"/>
                    <a:pt x="29" y="461"/>
                  </a:cubicBezTo>
                  <a:cubicBezTo>
                    <a:pt x="58" y="548"/>
                    <a:pt x="634" y="2593"/>
                    <a:pt x="2420" y="4004"/>
                  </a:cubicBezTo>
                  <a:cubicBezTo>
                    <a:pt x="4206" y="5444"/>
                    <a:pt x="6424" y="5704"/>
                    <a:pt x="6510" y="5704"/>
                  </a:cubicBezTo>
                  <a:lnTo>
                    <a:pt x="6539" y="5704"/>
                  </a:lnTo>
                  <a:cubicBezTo>
                    <a:pt x="6654" y="5704"/>
                    <a:pt x="6741" y="5646"/>
                    <a:pt x="6798" y="5588"/>
                  </a:cubicBezTo>
                  <a:cubicBezTo>
                    <a:pt x="6885" y="5502"/>
                    <a:pt x="6913" y="5358"/>
                    <a:pt x="6885" y="5272"/>
                  </a:cubicBezTo>
                  <a:cubicBezTo>
                    <a:pt x="6856" y="5185"/>
                    <a:pt x="6251" y="3140"/>
                    <a:pt x="4465" y="1700"/>
                  </a:cubicBezTo>
                  <a:cubicBezTo>
                    <a:pt x="2708" y="260"/>
                    <a:pt x="490" y="29"/>
                    <a:pt x="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7937506" y="4540160"/>
              <a:ext cx="79818" cy="72980"/>
            </a:xfrm>
            <a:custGeom>
              <a:rect b="b" l="l" r="r" t="t"/>
              <a:pathLst>
                <a:path extrusionOk="0" h="2476" w="2708">
                  <a:moveTo>
                    <a:pt x="1343" y="1"/>
                  </a:moveTo>
                  <a:cubicBezTo>
                    <a:pt x="846" y="1"/>
                    <a:pt x="356" y="274"/>
                    <a:pt x="144" y="718"/>
                  </a:cubicBezTo>
                  <a:cubicBezTo>
                    <a:pt x="0" y="1006"/>
                    <a:pt x="0" y="1323"/>
                    <a:pt x="115" y="1640"/>
                  </a:cubicBezTo>
                  <a:cubicBezTo>
                    <a:pt x="231" y="1957"/>
                    <a:pt x="490" y="2216"/>
                    <a:pt x="807" y="2360"/>
                  </a:cubicBezTo>
                  <a:cubicBezTo>
                    <a:pt x="979" y="2446"/>
                    <a:pt x="1181" y="2475"/>
                    <a:pt x="1354" y="2475"/>
                  </a:cubicBezTo>
                  <a:cubicBezTo>
                    <a:pt x="1872" y="2475"/>
                    <a:pt x="2333" y="2216"/>
                    <a:pt x="2535" y="1784"/>
                  </a:cubicBezTo>
                  <a:cubicBezTo>
                    <a:pt x="2679" y="1496"/>
                    <a:pt x="2708" y="1150"/>
                    <a:pt x="2592" y="862"/>
                  </a:cubicBezTo>
                  <a:cubicBezTo>
                    <a:pt x="2477" y="545"/>
                    <a:pt x="2218" y="257"/>
                    <a:pt x="1872" y="113"/>
                  </a:cubicBezTo>
                  <a:cubicBezTo>
                    <a:pt x="1704" y="37"/>
                    <a:pt x="1523" y="1"/>
                    <a:pt x="1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72" name="Shape 72"/>
        <p:cNvGrpSpPr/>
        <p:nvPr/>
      </p:nvGrpSpPr>
      <p:grpSpPr>
        <a:xfrm>
          <a:off x="0" y="0"/>
          <a:ext cx="0" cy="0"/>
          <a:chOff x="0" y="0"/>
          <a:chExt cx="0" cy="0"/>
        </a:xfrm>
      </p:grpSpPr>
      <p:sp>
        <p:nvSpPr>
          <p:cNvPr id="73" name="Google Shape;73;p4"/>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4"/>
          <p:cNvSpPr txBox="1"/>
          <p:nvPr>
            <p:ph idx="1" type="body"/>
          </p:nvPr>
        </p:nvSpPr>
        <p:spPr>
          <a:xfrm>
            <a:off x="713100" y="1063543"/>
            <a:ext cx="7717800" cy="3459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 name="Google Shape;76;p4"/>
          <p:cNvSpPr/>
          <p:nvPr/>
        </p:nvSpPr>
        <p:spPr>
          <a:xfrm>
            <a:off x="7974800" y="371477"/>
            <a:ext cx="617031" cy="21298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83" name="Shape 483"/>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84" name="Shape 484"/>
        <p:cNvGrpSpPr/>
        <p:nvPr/>
      </p:nvGrpSpPr>
      <p:grpSpPr>
        <a:xfrm>
          <a:off x="0" y="0"/>
          <a:ext cx="0" cy="0"/>
          <a:chOff x="0" y="0"/>
          <a:chExt cx="0" cy="0"/>
        </a:xfrm>
      </p:grpSpPr>
      <p:sp>
        <p:nvSpPr>
          <p:cNvPr id="485" name="Google Shape;485;p3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77" name="Shape 77"/>
        <p:cNvGrpSpPr/>
        <p:nvPr/>
      </p:nvGrpSpPr>
      <p:grpSpPr>
        <a:xfrm>
          <a:off x="0" y="0"/>
          <a:ext cx="0" cy="0"/>
          <a:chOff x="0" y="0"/>
          <a:chExt cx="0" cy="0"/>
        </a:xfrm>
      </p:grpSpPr>
      <p:sp>
        <p:nvSpPr>
          <p:cNvPr id="78" name="Google Shape;78;p5"/>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0" name="Google Shape;80;p5"/>
          <p:cNvSpPr txBox="1"/>
          <p:nvPr>
            <p:ph idx="1" type="subTitle"/>
          </p:nvPr>
        </p:nvSpPr>
        <p:spPr>
          <a:xfrm>
            <a:off x="1264213" y="3132815"/>
            <a:ext cx="2889000" cy="1091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81" name="Google Shape;81;p5"/>
          <p:cNvSpPr txBox="1"/>
          <p:nvPr>
            <p:ph idx="2" type="subTitle"/>
          </p:nvPr>
        </p:nvSpPr>
        <p:spPr>
          <a:xfrm>
            <a:off x="1264213" y="2741748"/>
            <a:ext cx="28890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sp>
        <p:nvSpPr>
          <p:cNvPr id="82" name="Google Shape;82;p5"/>
          <p:cNvSpPr txBox="1"/>
          <p:nvPr>
            <p:ph idx="3" type="subTitle"/>
          </p:nvPr>
        </p:nvSpPr>
        <p:spPr>
          <a:xfrm>
            <a:off x="5024387" y="3132815"/>
            <a:ext cx="2855400" cy="1091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1400"/>
              <a:buNone/>
              <a:defRPr sz="1400">
                <a:solidFill>
                  <a:schemeClr val="dk1"/>
                </a:solidFill>
              </a:defRPr>
            </a:lvl1pPr>
            <a:lvl2pPr lvl="1" rtl="0" algn="ctr">
              <a:lnSpc>
                <a:spcPct val="115000"/>
              </a:lnSpc>
              <a:spcBef>
                <a:spcPts val="0"/>
              </a:spcBef>
              <a:spcAft>
                <a:spcPts val="0"/>
              </a:spcAft>
              <a:buClr>
                <a:schemeClr val="dk1"/>
              </a:buClr>
              <a:buSzPts val="1400"/>
              <a:buNone/>
              <a:defRPr>
                <a:solidFill>
                  <a:schemeClr val="dk1"/>
                </a:solidFill>
              </a:defRPr>
            </a:lvl2pPr>
            <a:lvl3pPr lvl="2" rtl="0" algn="ctr">
              <a:lnSpc>
                <a:spcPct val="115000"/>
              </a:lnSpc>
              <a:spcBef>
                <a:spcPts val="0"/>
              </a:spcBef>
              <a:spcAft>
                <a:spcPts val="0"/>
              </a:spcAft>
              <a:buClr>
                <a:schemeClr val="dk1"/>
              </a:buClr>
              <a:buSzPts val="1400"/>
              <a:buNone/>
              <a:defRPr>
                <a:solidFill>
                  <a:schemeClr val="dk1"/>
                </a:solidFill>
              </a:defRPr>
            </a:lvl3pPr>
            <a:lvl4pPr lvl="3" rtl="0" algn="ctr">
              <a:lnSpc>
                <a:spcPct val="115000"/>
              </a:lnSpc>
              <a:spcBef>
                <a:spcPts val="0"/>
              </a:spcBef>
              <a:spcAft>
                <a:spcPts val="0"/>
              </a:spcAft>
              <a:buClr>
                <a:schemeClr val="dk1"/>
              </a:buClr>
              <a:buSzPts val="1400"/>
              <a:buNone/>
              <a:defRPr>
                <a:solidFill>
                  <a:schemeClr val="dk1"/>
                </a:solidFill>
              </a:defRPr>
            </a:lvl4pPr>
            <a:lvl5pPr lvl="4" rtl="0" algn="ctr">
              <a:lnSpc>
                <a:spcPct val="115000"/>
              </a:lnSpc>
              <a:spcBef>
                <a:spcPts val="0"/>
              </a:spcBef>
              <a:spcAft>
                <a:spcPts val="0"/>
              </a:spcAft>
              <a:buClr>
                <a:schemeClr val="dk1"/>
              </a:buClr>
              <a:buSzPts val="1400"/>
              <a:buNone/>
              <a:defRPr>
                <a:solidFill>
                  <a:schemeClr val="dk1"/>
                </a:solidFill>
              </a:defRPr>
            </a:lvl5pPr>
            <a:lvl6pPr lvl="5" rtl="0" algn="ctr">
              <a:lnSpc>
                <a:spcPct val="115000"/>
              </a:lnSpc>
              <a:spcBef>
                <a:spcPts val="0"/>
              </a:spcBef>
              <a:spcAft>
                <a:spcPts val="0"/>
              </a:spcAft>
              <a:buClr>
                <a:schemeClr val="dk1"/>
              </a:buClr>
              <a:buSzPts val="1400"/>
              <a:buNone/>
              <a:defRPr>
                <a:solidFill>
                  <a:schemeClr val="dk1"/>
                </a:solidFill>
              </a:defRPr>
            </a:lvl6pPr>
            <a:lvl7pPr lvl="6" rtl="0" algn="ctr">
              <a:lnSpc>
                <a:spcPct val="115000"/>
              </a:lnSpc>
              <a:spcBef>
                <a:spcPts val="0"/>
              </a:spcBef>
              <a:spcAft>
                <a:spcPts val="0"/>
              </a:spcAft>
              <a:buClr>
                <a:schemeClr val="dk1"/>
              </a:buClr>
              <a:buSzPts val="1400"/>
              <a:buNone/>
              <a:defRPr>
                <a:solidFill>
                  <a:schemeClr val="dk1"/>
                </a:solidFill>
              </a:defRPr>
            </a:lvl7pPr>
            <a:lvl8pPr lvl="7" rtl="0" algn="ctr">
              <a:lnSpc>
                <a:spcPct val="115000"/>
              </a:lnSpc>
              <a:spcBef>
                <a:spcPts val="0"/>
              </a:spcBef>
              <a:spcAft>
                <a:spcPts val="0"/>
              </a:spcAft>
              <a:buClr>
                <a:schemeClr val="dk1"/>
              </a:buClr>
              <a:buSzPts val="1400"/>
              <a:buNone/>
              <a:defRPr>
                <a:solidFill>
                  <a:schemeClr val="dk1"/>
                </a:solidFill>
              </a:defRPr>
            </a:lvl8pPr>
            <a:lvl9pPr lvl="8" rtl="0" algn="ctr">
              <a:lnSpc>
                <a:spcPct val="115000"/>
              </a:lnSpc>
              <a:spcBef>
                <a:spcPts val="0"/>
              </a:spcBef>
              <a:spcAft>
                <a:spcPts val="0"/>
              </a:spcAft>
              <a:buClr>
                <a:schemeClr val="dk1"/>
              </a:buClr>
              <a:buSzPts val="1400"/>
              <a:buNone/>
              <a:defRPr>
                <a:solidFill>
                  <a:schemeClr val="dk1"/>
                </a:solidFill>
              </a:defRPr>
            </a:lvl9pPr>
          </a:lstStyle>
          <a:p/>
        </p:txBody>
      </p:sp>
      <p:sp>
        <p:nvSpPr>
          <p:cNvPr id="83" name="Google Shape;83;p5"/>
          <p:cNvSpPr txBox="1"/>
          <p:nvPr>
            <p:ph idx="4" type="subTitle"/>
          </p:nvPr>
        </p:nvSpPr>
        <p:spPr>
          <a:xfrm>
            <a:off x="5024387" y="2741748"/>
            <a:ext cx="2855400" cy="411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1pPr>
            <a:lvl2pPr lvl="1"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2pPr>
            <a:lvl3pPr lvl="2"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3pPr>
            <a:lvl4pPr lvl="3"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4pPr>
            <a:lvl5pPr lvl="4"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5pPr>
            <a:lvl6pPr lvl="5"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6pPr>
            <a:lvl7pPr lvl="6"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7pPr>
            <a:lvl8pPr lvl="7"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8pPr>
            <a:lvl9pPr lvl="8" rtl="0" algn="ctr">
              <a:lnSpc>
                <a:spcPct val="115000"/>
              </a:lnSpc>
              <a:spcBef>
                <a:spcPts val="0"/>
              </a:spcBef>
              <a:spcAft>
                <a:spcPts val="0"/>
              </a:spcAft>
              <a:buClr>
                <a:schemeClr val="dk1"/>
              </a:buClr>
              <a:buSzPts val="1800"/>
              <a:buFont typeface="Rubik SemiBold"/>
              <a:buNone/>
              <a:defRPr sz="1800">
                <a:solidFill>
                  <a:schemeClr val="dk1"/>
                </a:solidFill>
                <a:latin typeface="Rubik SemiBold"/>
                <a:ea typeface="Rubik SemiBold"/>
                <a:cs typeface="Rubik SemiBold"/>
                <a:sym typeface="Rubik SemiBold"/>
              </a:defRPr>
            </a:lvl9pPr>
          </a:lstStyle>
          <a:p/>
        </p:txBody>
      </p:sp>
      <p:grpSp>
        <p:nvGrpSpPr>
          <p:cNvPr id="84" name="Google Shape;84;p5"/>
          <p:cNvGrpSpPr/>
          <p:nvPr/>
        </p:nvGrpSpPr>
        <p:grpSpPr>
          <a:xfrm>
            <a:off x="8014777" y="4261675"/>
            <a:ext cx="519225" cy="684850"/>
            <a:chOff x="7999850" y="4261675"/>
            <a:chExt cx="519225" cy="684850"/>
          </a:xfrm>
        </p:grpSpPr>
        <p:sp>
          <p:nvSpPr>
            <p:cNvPr id="85" name="Google Shape;85;p5"/>
            <p:cNvSpPr/>
            <p:nvPr/>
          </p:nvSpPr>
          <p:spPr>
            <a:xfrm flipH="1">
              <a:off x="7999850" y="4261675"/>
              <a:ext cx="249175" cy="470975"/>
            </a:xfrm>
            <a:custGeom>
              <a:rect b="b" l="l" r="r" t="t"/>
              <a:pathLst>
                <a:path extrusionOk="0" h="18839" w="9967">
                  <a:moveTo>
                    <a:pt x="4983" y="1"/>
                  </a:moveTo>
                  <a:cubicBezTo>
                    <a:pt x="2247" y="1"/>
                    <a:pt x="0" y="4206"/>
                    <a:pt x="0" y="9420"/>
                  </a:cubicBezTo>
                  <a:cubicBezTo>
                    <a:pt x="0" y="14604"/>
                    <a:pt x="2247" y="18839"/>
                    <a:pt x="4983" y="18839"/>
                  </a:cubicBezTo>
                  <a:cubicBezTo>
                    <a:pt x="7720" y="18839"/>
                    <a:pt x="9967" y="14604"/>
                    <a:pt x="9967" y="9420"/>
                  </a:cubicBezTo>
                  <a:cubicBezTo>
                    <a:pt x="9967" y="4206"/>
                    <a:pt x="7720" y="1"/>
                    <a:pt x="49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flipH="1">
              <a:off x="8066100" y="4389150"/>
              <a:ext cx="182925" cy="343500"/>
            </a:xfrm>
            <a:custGeom>
              <a:rect b="b" l="l" r="r" t="t"/>
              <a:pathLst>
                <a:path extrusionOk="0" h="13740" w="7317">
                  <a:moveTo>
                    <a:pt x="519" y="0"/>
                  </a:moveTo>
                  <a:lnTo>
                    <a:pt x="346" y="951"/>
                  </a:lnTo>
                  <a:cubicBezTo>
                    <a:pt x="116" y="2016"/>
                    <a:pt x="0" y="3168"/>
                    <a:pt x="0" y="4321"/>
                  </a:cubicBezTo>
                  <a:cubicBezTo>
                    <a:pt x="0" y="9505"/>
                    <a:pt x="2247" y="13740"/>
                    <a:pt x="4983" y="13740"/>
                  </a:cubicBezTo>
                  <a:cubicBezTo>
                    <a:pt x="5732" y="13740"/>
                    <a:pt x="6452" y="13423"/>
                    <a:pt x="7144" y="12818"/>
                  </a:cubicBezTo>
                  <a:lnTo>
                    <a:pt x="7317" y="12674"/>
                  </a:lnTo>
                  <a:lnTo>
                    <a:pt x="7115" y="12559"/>
                  </a:lnTo>
                  <a:cubicBezTo>
                    <a:pt x="2910" y="10053"/>
                    <a:pt x="1297" y="4868"/>
                    <a:pt x="663" y="951"/>
                  </a:cubicBezTo>
                  <a:lnTo>
                    <a:pt x="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flipH="1">
              <a:off x="8066100" y="4378325"/>
              <a:ext cx="124600" cy="568200"/>
            </a:xfrm>
            <a:custGeom>
              <a:rect b="b" l="l" r="r" t="t"/>
              <a:pathLst>
                <a:path extrusionOk="0" h="22728" w="4984">
                  <a:moveTo>
                    <a:pt x="2650" y="1"/>
                  </a:moveTo>
                  <a:cubicBezTo>
                    <a:pt x="2449" y="1"/>
                    <a:pt x="2305" y="145"/>
                    <a:pt x="2305" y="347"/>
                  </a:cubicBezTo>
                  <a:lnTo>
                    <a:pt x="2305" y="8325"/>
                  </a:lnTo>
                  <a:lnTo>
                    <a:pt x="692" y="5531"/>
                  </a:lnTo>
                  <a:cubicBezTo>
                    <a:pt x="633" y="5433"/>
                    <a:pt x="521" y="5376"/>
                    <a:pt x="401" y="5376"/>
                  </a:cubicBezTo>
                  <a:cubicBezTo>
                    <a:pt x="345" y="5376"/>
                    <a:pt x="286" y="5388"/>
                    <a:pt x="231" y="5416"/>
                  </a:cubicBezTo>
                  <a:cubicBezTo>
                    <a:pt x="58" y="5503"/>
                    <a:pt x="0" y="5733"/>
                    <a:pt x="87" y="5877"/>
                  </a:cubicBezTo>
                  <a:lnTo>
                    <a:pt x="2247" y="9593"/>
                  </a:lnTo>
                  <a:cubicBezTo>
                    <a:pt x="2247" y="9622"/>
                    <a:pt x="2276" y="9650"/>
                    <a:pt x="2305" y="9679"/>
                  </a:cubicBezTo>
                  <a:lnTo>
                    <a:pt x="2305" y="22382"/>
                  </a:lnTo>
                  <a:cubicBezTo>
                    <a:pt x="2305" y="22555"/>
                    <a:pt x="2449" y="22727"/>
                    <a:pt x="2650" y="22727"/>
                  </a:cubicBezTo>
                  <a:cubicBezTo>
                    <a:pt x="2852" y="22727"/>
                    <a:pt x="2996" y="22555"/>
                    <a:pt x="2996" y="22382"/>
                  </a:cubicBezTo>
                  <a:lnTo>
                    <a:pt x="2996" y="5214"/>
                  </a:lnTo>
                  <a:cubicBezTo>
                    <a:pt x="3025" y="5186"/>
                    <a:pt x="3054" y="5157"/>
                    <a:pt x="3083" y="5128"/>
                  </a:cubicBezTo>
                  <a:lnTo>
                    <a:pt x="4897" y="2104"/>
                  </a:lnTo>
                  <a:cubicBezTo>
                    <a:pt x="4984" y="1931"/>
                    <a:pt x="4955" y="1729"/>
                    <a:pt x="4782" y="1643"/>
                  </a:cubicBezTo>
                  <a:cubicBezTo>
                    <a:pt x="4721" y="1602"/>
                    <a:pt x="4656" y="1583"/>
                    <a:pt x="4593" y="1583"/>
                  </a:cubicBezTo>
                  <a:cubicBezTo>
                    <a:pt x="4477" y="1583"/>
                    <a:pt x="4367" y="1646"/>
                    <a:pt x="4292" y="1758"/>
                  </a:cubicBezTo>
                  <a:lnTo>
                    <a:pt x="2996" y="3918"/>
                  </a:lnTo>
                  <a:lnTo>
                    <a:pt x="2996" y="347"/>
                  </a:lnTo>
                  <a:cubicBezTo>
                    <a:pt x="2996" y="145"/>
                    <a:pt x="2852" y="1"/>
                    <a:pt x="26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flipH="1">
              <a:off x="8313825" y="4380500"/>
              <a:ext cx="205250" cy="433525"/>
            </a:xfrm>
            <a:custGeom>
              <a:rect b="b" l="l" r="r" t="t"/>
              <a:pathLst>
                <a:path extrusionOk="0" h="17341" w="8210">
                  <a:moveTo>
                    <a:pt x="4091" y="0"/>
                  </a:moveTo>
                  <a:cubicBezTo>
                    <a:pt x="1816" y="0"/>
                    <a:pt x="1" y="3803"/>
                    <a:pt x="1" y="8670"/>
                  </a:cubicBezTo>
                  <a:cubicBezTo>
                    <a:pt x="1" y="13538"/>
                    <a:pt x="1816" y="17340"/>
                    <a:pt x="4091" y="17340"/>
                  </a:cubicBezTo>
                  <a:cubicBezTo>
                    <a:pt x="6395" y="17340"/>
                    <a:pt x="8210" y="13538"/>
                    <a:pt x="8210" y="8670"/>
                  </a:cubicBezTo>
                  <a:cubicBezTo>
                    <a:pt x="8210" y="3803"/>
                    <a:pt x="6395" y="0"/>
                    <a:pt x="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flipH="1">
              <a:off x="8357750" y="4464750"/>
              <a:ext cx="161325" cy="349275"/>
            </a:xfrm>
            <a:custGeom>
              <a:rect b="b" l="l" r="r" t="t"/>
              <a:pathLst>
                <a:path extrusionOk="0" h="13971" w="6453">
                  <a:moveTo>
                    <a:pt x="807" y="0"/>
                  </a:moveTo>
                  <a:lnTo>
                    <a:pt x="577" y="922"/>
                  </a:lnTo>
                  <a:cubicBezTo>
                    <a:pt x="203" y="2247"/>
                    <a:pt x="1" y="3745"/>
                    <a:pt x="1" y="5300"/>
                  </a:cubicBezTo>
                  <a:cubicBezTo>
                    <a:pt x="1" y="10082"/>
                    <a:pt x="1844" y="13970"/>
                    <a:pt x="4091" y="13970"/>
                  </a:cubicBezTo>
                  <a:cubicBezTo>
                    <a:pt x="4926" y="13970"/>
                    <a:pt x="5704" y="13481"/>
                    <a:pt x="6367" y="12559"/>
                  </a:cubicBezTo>
                  <a:lnTo>
                    <a:pt x="6453" y="12415"/>
                  </a:lnTo>
                  <a:lnTo>
                    <a:pt x="6309" y="12300"/>
                  </a:lnTo>
                  <a:cubicBezTo>
                    <a:pt x="2536" y="9794"/>
                    <a:pt x="1268" y="4753"/>
                    <a:pt x="894" y="951"/>
                  </a:cubicBezTo>
                  <a:lnTo>
                    <a:pt x="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flipH="1">
              <a:off x="8369250" y="4545400"/>
              <a:ext cx="99400" cy="398950"/>
            </a:xfrm>
            <a:custGeom>
              <a:rect b="b" l="l" r="r" t="t"/>
              <a:pathLst>
                <a:path extrusionOk="0" h="15958" w="3976">
                  <a:moveTo>
                    <a:pt x="2074" y="1"/>
                  </a:moveTo>
                  <a:cubicBezTo>
                    <a:pt x="1901" y="1"/>
                    <a:pt x="1728" y="173"/>
                    <a:pt x="1728" y="346"/>
                  </a:cubicBezTo>
                  <a:lnTo>
                    <a:pt x="1728" y="4897"/>
                  </a:lnTo>
                  <a:lnTo>
                    <a:pt x="691" y="3169"/>
                  </a:lnTo>
                  <a:cubicBezTo>
                    <a:pt x="636" y="3058"/>
                    <a:pt x="533" y="3007"/>
                    <a:pt x="421" y="3007"/>
                  </a:cubicBezTo>
                  <a:cubicBezTo>
                    <a:pt x="358" y="3007"/>
                    <a:pt x="293" y="3023"/>
                    <a:pt x="231" y="3054"/>
                  </a:cubicBezTo>
                  <a:cubicBezTo>
                    <a:pt x="58" y="3140"/>
                    <a:pt x="0" y="3371"/>
                    <a:pt x="115" y="3515"/>
                  </a:cubicBezTo>
                  <a:lnTo>
                    <a:pt x="1728" y="6280"/>
                  </a:lnTo>
                  <a:lnTo>
                    <a:pt x="1728" y="15584"/>
                  </a:lnTo>
                  <a:cubicBezTo>
                    <a:pt x="1728" y="15785"/>
                    <a:pt x="1901" y="15958"/>
                    <a:pt x="2074" y="15958"/>
                  </a:cubicBezTo>
                  <a:cubicBezTo>
                    <a:pt x="2276" y="15958"/>
                    <a:pt x="2420" y="15785"/>
                    <a:pt x="2420" y="15584"/>
                  </a:cubicBezTo>
                  <a:lnTo>
                    <a:pt x="2420" y="4033"/>
                  </a:lnTo>
                  <a:cubicBezTo>
                    <a:pt x="2448" y="4004"/>
                    <a:pt x="2477" y="4004"/>
                    <a:pt x="2477" y="3975"/>
                  </a:cubicBezTo>
                  <a:lnTo>
                    <a:pt x="3860" y="1930"/>
                  </a:lnTo>
                  <a:cubicBezTo>
                    <a:pt x="3975" y="1758"/>
                    <a:pt x="3918" y="1556"/>
                    <a:pt x="3773" y="1441"/>
                  </a:cubicBezTo>
                  <a:cubicBezTo>
                    <a:pt x="3710" y="1398"/>
                    <a:pt x="3643" y="1379"/>
                    <a:pt x="3577" y="1379"/>
                  </a:cubicBezTo>
                  <a:cubicBezTo>
                    <a:pt x="3464" y="1379"/>
                    <a:pt x="3357" y="1436"/>
                    <a:pt x="3284" y="1527"/>
                  </a:cubicBezTo>
                  <a:lnTo>
                    <a:pt x="2420" y="2823"/>
                  </a:lnTo>
                  <a:lnTo>
                    <a:pt x="2420" y="346"/>
                  </a:lnTo>
                  <a:cubicBezTo>
                    <a:pt x="2420" y="173"/>
                    <a:pt x="2276" y="1"/>
                    <a:pt x="2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8167488" y="1037114"/>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49575" y="39013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5"/>
          <p:cNvGrpSpPr/>
          <p:nvPr/>
        </p:nvGrpSpPr>
        <p:grpSpPr>
          <a:xfrm>
            <a:off x="609998" y="4261675"/>
            <a:ext cx="519225" cy="684850"/>
            <a:chOff x="713100" y="4261675"/>
            <a:chExt cx="519225" cy="684850"/>
          </a:xfrm>
        </p:grpSpPr>
        <p:sp>
          <p:nvSpPr>
            <p:cNvPr id="94" name="Google Shape;94;p5"/>
            <p:cNvSpPr/>
            <p:nvPr/>
          </p:nvSpPr>
          <p:spPr>
            <a:xfrm>
              <a:off x="983150" y="4261675"/>
              <a:ext cx="249175" cy="470975"/>
            </a:xfrm>
            <a:custGeom>
              <a:rect b="b" l="l" r="r" t="t"/>
              <a:pathLst>
                <a:path extrusionOk="0" h="18839" w="9967">
                  <a:moveTo>
                    <a:pt x="4983" y="1"/>
                  </a:moveTo>
                  <a:cubicBezTo>
                    <a:pt x="2247" y="1"/>
                    <a:pt x="0" y="4206"/>
                    <a:pt x="0" y="9420"/>
                  </a:cubicBezTo>
                  <a:cubicBezTo>
                    <a:pt x="0" y="14604"/>
                    <a:pt x="2247" y="18839"/>
                    <a:pt x="4983" y="18839"/>
                  </a:cubicBezTo>
                  <a:cubicBezTo>
                    <a:pt x="7720" y="18839"/>
                    <a:pt x="9967" y="14604"/>
                    <a:pt x="9967" y="9420"/>
                  </a:cubicBezTo>
                  <a:cubicBezTo>
                    <a:pt x="9967" y="4206"/>
                    <a:pt x="7720" y="1"/>
                    <a:pt x="49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983150" y="4389150"/>
              <a:ext cx="182925" cy="343500"/>
            </a:xfrm>
            <a:custGeom>
              <a:rect b="b" l="l" r="r" t="t"/>
              <a:pathLst>
                <a:path extrusionOk="0" h="13740" w="7317">
                  <a:moveTo>
                    <a:pt x="519" y="0"/>
                  </a:moveTo>
                  <a:lnTo>
                    <a:pt x="346" y="951"/>
                  </a:lnTo>
                  <a:cubicBezTo>
                    <a:pt x="116" y="2016"/>
                    <a:pt x="0" y="3168"/>
                    <a:pt x="0" y="4321"/>
                  </a:cubicBezTo>
                  <a:cubicBezTo>
                    <a:pt x="0" y="9505"/>
                    <a:pt x="2247" y="13740"/>
                    <a:pt x="4983" y="13740"/>
                  </a:cubicBezTo>
                  <a:cubicBezTo>
                    <a:pt x="5732" y="13740"/>
                    <a:pt x="6452" y="13423"/>
                    <a:pt x="7144" y="12818"/>
                  </a:cubicBezTo>
                  <a:lnTo>
                    <a:pt x="7317" y="12674"/>
                  </a:lnTo>
                  <a:lnTo>
                    <a:pt x="7115" y="12559"/>
                  </a:lnTo>
                  <a:cubicBezTo>
                    <a:pt x="2910" y="10053"/>
                    <a:pt x="1297" y="4868"/>
                    <a:pt x="663" y="951"/>
                  </a:cubicBezTo>
                  <a:lnTo>
                    <a:pt x="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1041475" y="4378325"/>
              <a:ext cx="124600" cy="568200"/>
            </a:xfrm>
            <a:custGeom>
              <a:rect b="b" l="l" r="r" t="t"/>
              <a:pathLst>
                <a:path extrusionOk="0" h="22728" w="4984">
                  <a:moveTo>
                    <a:pt x="2650" y="1"/>
                  </a:moveTo>
                  <a:cubicBezTo>
                    <a:pt x="2449" y="1"/>
                    <a:pt x="2305" y="145"/>
                    <a:pt x="2305" y="347"/>
                  </a:cubicBezTo>
                  <a:lnTo>
                    <a:pt x="2305" y="8325"/>
                  </a:lnTo>
                  <a:lnTo>
                    <a:pt x="692" y="5531"/>
                  </a:lnTo>
                  <a:cubicBezTo>
                    <a:pt x="633" y="5433"/>
                    <a:pt x="521" y="5376"/>
                    <a:pt x="401" y="5376"/>
                  </a:cubicBezTo>
                  <a:cubicBezTo>
                    <a:pt x="345" y="5376"/>
                    <a:pt x="286" y="5388"/>
                    <a:pt x="231" y="5416"/>
                  </a:cubicBezTo>
                  <a:cubicBezTo>
                    <a:pt x="58" y="5503"/>
                    <a:pt x="0" y="5733"/>
                    <a:pt x="87" y="5877"/>
                  </a:cubicBezTo>
                  <a:lnTo>
                    <a:pt x="2247" y="9593"/>
                  </a:lnTo>
                  <a:cubicBezTo>
                    <a:pt x="2247" y="9622"/>
                    <a:pt x="2276" y="9650"/>
                    <a:pt x="2305" y="9679"/>
                  </a:cubicBezTo>
                  <a:lnTo>
                    <a:pt x="2305" y="22382"/>
                  </a:lnTo>
                  <a:cubicBezTo>
                    <a:pt x="2305" y="22555"/>
                    <a:pt x="2449" y="22727"/>
                    <a:pt x="2650" y="22727"/>
                  </a:cubicBezTo>
                  <a:cubicBezTo>
                    <a:pt x="2852" y="22727"/>
                    <a:pt x="2996" y="22555"/>
                    <a:pt x="2996" y="22382"/>
                  </a:cubicBezTo>
                  <a:lnTo>
                    <a:pt x="2996" y="5214"/>
                  </a:lnTo>
                  <a:cubicBezTo>
                    <a:pt x="3025" y="5186"/>
                    <a:pt x="3054" y="5157"/>
                    <a:pt x="3083" y="5128"/>
                  </a:cubicBezTo>
                  <a:lnTo>
                    <a:pt x="4897" y="2104"/>
                  </a:lnTo>
                  <a:cubicBezTo>
                    <a:pt x="4984" y="1931"/>
                    <a:pt x="4955" y="1729"/>
                    <a:pt x="4782" y="1643"/>
                  </a:cubicBezTo>
                  <a:cubicBezTo>
                    <a:pt x="4721" y="1602"/>
                    <a:pt x="4656" y="1583"/>
                    <a:pt x="4593" y="1583"/>
                  </a:cubicBezTo>
                  <a:cubicBezTo>
                    <a:pt x="4477" y="1583"/>
                    <a:pt x="4367" y="1646"/>
                    <a:pt x="4292" y="1758"/>
                  </a:cubicBezTo>
                  <a:lnTo>
                    <a:pt x="2996" y="3918"/>
                  </a:lnTo>
                  <a:lnTo>
                    <a:pt x="2996" y="347"/>
                  </a:lnTo>
                  <a:cubicBezTo>
                    <a:pt x="2996" y="145"/>
                    <a:pt x="2852" y="1"/>
                    <a:pt x="26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713100" y="4380500"/>
              <a:ext cx="205250" cy="433525"/>
            </a:xfrm>
            <a:custGeom>
              <a:rect b="b" l="l" r="r" t="t"/>
              <a:pathLst>
                <a:path extrusionOk="0" h="17341" w="8210">
                  <a:moveTo>
                    <a:pt x="4091" y="0"/>
                  </a:moveTo>
                  <a:cubicBezTo>
                    <a:pt x="1816" y="0"/>
                    <a:pt x="1" y="3803"/>
                    <a:pt x="1" y="8670"/>
                  </a:cubicBezTo>
                  <a:cubicBezTo>
                    <a:pt x="1" y="13538"/>
                    <a:pt x="1816" y="17340"/>
                    <a:pt x="4091" y="17340"/>
                  </a:cubicBezTo>
                  <a:cubicBezTo>
                    <a:pt x="6395" y="17340"/>
                    <a:pt x="8210" y="13538"/>
                    <a:pt x="8210" y="8670"/>
                  </a:cubicBezTo>
                  <a:cubicBezTo>
                    <a:pt x="8210" y="3803"/>
                    <a:pt x="6395" y="0"/>
                    <a:pt x="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713100" y="4464750"/>
              <a:ext cx="161325" cy="349275"/>
            </a:xfrm>
            <a:custGeom>
              <a:rect b="b" l="l" r="r" t="t"/>
              <a:pathLst>
                <a:path extrusionOk="0" h="13971" w="6453">
                  <a:moveTo>
                    <a:pt x="807" y="0"/>
                  </a:moveTo>
                  <a:lnTo>
                    <a:pt x="577" y="922"/>
                  </a:lnTo>
                  <a:cubicBezTo>
                    <a:pt x="203" y="2247"/>
                    <a:pt x="1" y="3745"/>
                    <a:pt x="1" y="5300"/>
                  </a:cubicBezTo>
                  <a:cubicBezTo>
                    <a:pt x="1" y="10082"/>
                    <a:pt x="1844" y="13970"/>
                    <a:pt x="4091" y="13970"/>
                  </a:cubicBezTo>
                  <a:cubicBezTo>
                    <a:pt x="4926" y="13970"/>
                    <a:pt x="5704" y="13481"/>
                    <a:pt x="6367" y="12559"/>
                  </a:cubicBezTo>
                  <a:lnTo>
                    <a:pt x="6453" y="12415"/>
                  </a:lnTo>
                  <a:lnTo>
                    <a:pt x="6309" y="12300"/>
                  </a:lnTo>
                  <a:cubicBezTo>
                    <a:pt x="2536" y="9794"/>
                    <a:pt x="1268" y="4753"/>
                    <a:pt x="894" y="951"/>
                  </a:cubicBezTo>
                  <a:lnTo>
                    <a:pt x="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763525" y="4545400"/>
              <a:ext cx="99400" cy="398950"/>
            </a:xfrm>
            <a:custGeom>
              <a:rect b="b" l="l" r="r" t="t"/>
              <a:pathLst>
                <a:path extrusionOk="0" h="15958" w="3976">
                  <a:moveTo>
                    <a:pt x="2074" y="1"/>
                  </a:moveTo>
                  <a:cubicBezTo>
                    <a:pt x="1901" y="1"/>
                    <a:pt x="1728" y="173"/>
                    <a:pt x="1728" y="346"/>
                  </a:cubicBezTo>
                  <a:lnTo>
                    <a:pt x="1728" y="4897"/>
                  </a:lnTo>
                  <a:lnTo>
                    <a:pt x="691" y="3169"/>
                  </a:lnTo>
                  <a:cubicBezTo>
                    <a:pt x="636" y="3058"/>
                    <a:pt x="533" y="3007"/>
                    <a:pt x="421" y="3007"/>
                  </a:cubicBezTo>
                  <a:cubicBezTo>
                    <a:pt x="358" y="3007"/>
                    <a:pt x="293" y="3023"/>
                    <a:pt x="231" y="3054"/>
                  </a:cubicBezTo>
                  <a:cubicBezTo>
                    <a:pt x="58" y="3140"/>
                    <a:pt x="0" y="3371"/>
                    <a:pt x="115" y="3515"/>
                  </a:cubicBezTo>
                  <a:lnTo>
                    <a:pt x="1728" y="6280"/>
                  </a:lnTo>
                  <a:lnTo>
                    <a:pt x="1728" y="15584"/>
                  </a:lnTo>
                  <a:cubicBezTo>
                    <a:pt x="1728" y="15785"/>
                    <a:pt x="1901" y="15958"/>
                    <a:pt x="2074" y="15958"/>
                  </a:cubicBezTo>
                  <a:cubicBezTo>
                    <a:pt x="2276" y="15958"/>
                    <a:pt x="2420" y="15785"/>
                    <a:pt x="2420" y="15584"/>
                  </a:cubicBezTo>
                  <a:lnTo>
                    <a:pt x="2420" y="4033"/>
                  </a:lnTo>
                  <a:cubicBezTo>
                    <a:pt x="2448" y="4004"/>
                    <a:pt x="2477" y="4004"/>
                    <a:pt x="2477" y="3975"/>
                  </a:cubicBezTo>
                  <a:lnTo>
                    <a:pt x="3860" y="1930"/>
                  </a:lnTo>
                  <a:cubicBezTo>
                    <a:pt x="3975" y="1758"/>
                    <a:pt x="3918" y="1556"/>
                    <a:pt x="3773" y="1441"/>
                  </a:cubicBezTo>
                  <a:cubicBezTo>
                    <a:pt x="3710" y="1398"/>
                    <a:pt x="3643" y="1379"/>
                    <a:pt x="3577" y="1379"/>
                  </a:cubicBezTo>
                  <a:cubicBezTo>
                    <a:pt x="3464" y="1379"/>
                    <a:pt x="3357" y="1436"/>
                    <a:pt x="3284" y="1527"/>
                  </a:cubicBezTo>
                  <a:lnTo>
                    <a:pt x="2420" y="2823"/>
                  </a:lnTo>
                  <a:lnTo>
                    <a:pt x="2420" y="346"/>
                  </a:lnTo>
                  <a:cubicBezTo>
                    <a:pt x="2420" y="173"/>
                    <a:pt x="2276" y="1"/>
                    <a:pt x="2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00" name="Shape 100"/>
        <p:cNvGrpSpPr/>
        <p:nvPr/>
      </p:nvGrpSpPr>
      <p:grpSpPr>
        <a:xfrm>
          <a:off x="0" y="0"/>
          <a:ext cx="0" cy="0"/>
          <a:chOff x="0" y="0"/>
          <a:chExt cx="0" cy="0"/>
        </a:xfrm>
      </p:grpSpPr>
      <p:sp>
        <p:nvSpPr>
          <p:cNvPr id="101" name="Google Shape;101;p6"/>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103" name="Google Shape;103;p6"/>
          <p:cNvSpPr/>
          <p:nvPr/>
        </p:nvSpPr>
        <p:spPr>
          <a:xfrm>
            <a:off x="8104438" y="339930"/>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104" name="Shape 104"/>
        <p:cNvGrpSpPr/>
        <p:nvPr/>
      </p:nvGrpSpPr>
      <p:grpSpPr>
        <a:xfrm>
          <a:off x="0" y="0"/>
          <a:ext cx="0" cy="0"/>
          <a:chOff x="0" y="0"/>
          <a:chExt cx="0" cy="0"/>
        </a:xfrm>
      </p:grpSpPr>
      <p:sp>
        <p:nvSpPr>
          <p:cNvPr id="105" name="Google Shape;105;p7"/>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7"/>
          <p:cNvSpPr txBox="1"/>
          <p:nvPr>
            <p:ph idx="1" type="body"/>
          </p:nvPr>
        </p:nvSpPr>
        <p:spPr>
          <a:xfrm>
            <a:off x="2099850" y="1557368"/>
            <a:ext cx="4944300" cy="2557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07" name="Google Shape;107;p7"/>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8" name="Google Shape;108;p7"/>
          <p:cNvGrpSpPr/>
          <p:nvPr/>
        </p:nvGrpSpPr>
        <p:grpSpPr>
          <a:xfrm>
            <a:off x="8014777" y="4261675"/>
            <a:ext cx="519225" cy="684850"/>
            <a:chOff x="7999850" y="4261675"/>
            <a:chExt cx="519225" cy="684850"/>
          </a:xfrm>
        </p:grpSpPr>
        <p:sp>
          <p:nvSpPr>
            <p:cNvPr id="109" name="Google Shape;109;p7"/>
            <p:cNvSpPr/>
            <p:nvPr/>
          </p:nvSpPr>
          <p:spPr>
            <a:xfrm flipH="1">
              <a:off x="7999850" y="4261675"/>
              <a:ext cx="249175" cy="470975"/>
            </a:xfrm>
            <a:custGeom>
              <a:rect b="b" l="l" r="r" t="t"/>
              <a:pathLst>
                <a:path extrusionOk="0" h="18839" w="9967">
                  <a:moveTo>
                    <a:pt x="4983" y="1"/>
                  </a:moveTo>
                  <a:cubicBezTo>
                    <a:pt x="2247" y="1"/>
                    <a:pt x="0" y="4206"/>
                    <a:pt x="0" y="9420"/>
                  </a:cubicBezTo>
                  <a:cubicBezTo>
                    <a:pt x="0" y="14604"/>
                    <a:pt x="2247" y="18839"/>
                    <a:pt x="4983" y="18839"/>
                  </a:cubicBezTo>
                  <a:cubicBezTo>
                    <a:pt x="7720" y="18839"/>
                    <a:pt x="9967" y="14604"/>
                    <a:pt x="9967" y="9420"/>
                  </a:cubicBezTo>
                  <a:cubicBezTo>
                    <a:pt x="9967" y="4206"/>
                    <a:pt x="7720" y="1"/>
                    <a:pt x="49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flipH="1">
              <a:off x="8066100" y="4389150"/>
              <a:ext cx="182925" cy="343500"/>
            </a:xfrm>
            <a:custGeom>
              <a:rect b="b" l="l" r="r" t="t"/>
              <a:pathLst>
                <a:path extrusionOk="0" h="13740" w="7317">
                  <a:moveTo>
                    <a:pt x="519" y="0"/>
                  </a:moveTo>
                  <a:lnTo>
                    <a:pt x="346" y="951"/>
                  </a:lnTo>
                  <a:cubicBezTo>
                    <a:pt x="116" y="2016"/>
                    <a:pt x="0" y="3168"/>
                    <a:pt x="0" y="4321"/>
                  </a:cubicBezTo>
                  <a:cubicBezTo>
                    <a:pt x="0" y="9505"/>
                    <a:pt x="2247" y="13740"/>
                    <a:pt x="4983" y="13740"/>
                  </a:cubicBezTo>
                  <a:cubicBezTo>
                    <a:pt x="5732" y="13740"/>
                    <a:pt x="6452" y="13423"/>
                    <a:pt x="7144" y="12818"/>
                  </a:cubicBezTo>
                  <a:lnTo>
                    <a:pt x="7317" y="12674"/>
                  </a:lnTo>
                  <a:lnTo>
                    <a:pt x="7115" y="12559"/>
                  </a:lnTo>
                  <a:cubicBezTo>
                    <a:pt x="2910" y="10053"/>
                    <a:pt x="1297" y="4868"/>
                    <a:pt x="663" y="951"/>
                  </a:cubicBezTo>
                  <a:lnTo>
                    <a:pt x="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flipH="1">
              <a:off x="8066100" y="4378325"/>
              <a:ext cx="124600" cy="568200"/>
            </a:xfrm>
            <a:custGeom>
              <a:rect b="b" l="l" r="r" t="t"/>
              <a:pathLst>
                <a:path extrusionOk="0" h="22728" w="4984">
                  <a:moveTo>
                    <a:pt x="2650" y="1"/>
                  </a:moveTo>
                  <a:cubicBezTo>
                    <a:pt x="2449" y="1"/>
                    <a:pt x="2305" y="145"/>
                    <a:pt x="2305" y="347"/>
                  </a:cubicBezTo>
                  <a:lnTo>
                    <a:pt x="2305" y="8325"/>
                  </a:lnTo>
                  <a:lnTo>
                    <a:pt x="692" y="5531"/>
                  </a:lnTo>
                  <a:cubicBezTo>
                    <a:pt x="633" y="5433"/>
                    <a:pt x="521" y="5376"/>
                    <a:pt x="401" y="5376"/>
                  </a:cubicBezTo>
                  <a:cubicBezTo>
                    <a:pt x="345" y="5376"/>
                    <a:pt x="286" y="5388"/>
                    <a:pt x="231" y="5416"/>
                  </a:cubicBezTo>
                  <a:cubicBezTo>
                    <a:pt x="58" y="5503"/>
                    <a:pt x="0" y="5733"/>
                    <a:pt x="87" y="5877"/>
                  </a:cubicBezTo>
                  <a:lnTo>
                    <a:pt x="2247" y="9593"/>
                  </a:lnTo>
                  <a:cubicBezTo>
                    <a:pt x="2247" y="9622"/>
                    <a:pt x="2276" y="9650"/>
                    <a:pt x="2305" y="9679"/>
                  </a:cubicBezTo>
                  <a:lnTo>
                    <a:pt x="2305" y="22382"/>
                  </a:lnTo>
                  <a:cubicBezTo>
                    <a:pt x="2305" y="22555"/>
                    <a:pt x="2449" y="22727"/>
                    <a:pt x="2650" y="22727"/>
                  </a:cubicBezTo>
                  <a:cubicBezTo>
                    <a:pt x="2852" y="22727"/>
                    <a:pt x="2996" y="22555"/>
                    <a:pt x="2996" y="22382"/>
                  </a:cubicBezTo>
                  <a:lnTo>
                    <a:pt x="2996" y="5214"/>
                  </a:lnTo>
                  <a:cubicBezTo>
                    <a:pt x="3025" y="5186"/>
                    <a:pt x="3054" y="5157"/>
                    <a:pt x="3083" y="5128"/>
                  </a:cubicBezTo>
                  <a:lnTo>
                    <a:pt x="4897" y="2104"/>
                  </a:lnTo>
                  <a:cubicBezTo>
                    <a:pt x="4984" y="1931"/>
                    <a:pt x="4955" y="1729"/>
                    <a:pt x="4782" y="1643"/>
                  </a:cubicBezTo>
                  <a:cubicBezTo>
                    <a:pt x="4721" y="1602"/>
                    <a:pt x="4656" y="1583"/>
                    <a:pt x="4593" y="1583"/>
                  </a:cubicBezTo>
                  <a:cubicBezTo>
                    <a:pt x="4477" y="1583"/>
                    <a:pt x="4367" y="1646"/>
                    <a:pt x="4292" y="1758"/>
                  </a:cubicBezTo>
                  <a:lnTo>
                    <a:pt x="2996" y="3918"/>
                  </a:lnTo>
                  <a:lnTo>
                    <a:pt x="2996" y="347"/>
                  </a:lnTo>
                  <a:cubicBezTo>
                    <a:pt x="2996" y="145"/>
                    <a:pt x="2852" y="1"/>
                    <a:pt x="26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flipH="1">
              <a:off x="8313825" y="4380500"/>
              <a:ext cx="205250" cy="433525"/>
            </a:xfrm>
            <a:custGeom>
              <a:rect b="b" l="l" r="r" t="t"/>
              <a:pathLst>
                <a:path extrusionOk="0" h="17341" w="8210">
                  <a:moveTo>
                    <a:pt x="4091" y="0"/>
                  </a:moveTo>
                  <a:cubicBezTo>
                    <a:pt x="1816" y="0"/>
                    <a:pt x="1" y="3803"/>
                    <a:pt x="1" y="8670"/>
                  </a:cubicBezTo>
                  <a:cubicBezTo>
                    <a:pt x="1" y="13538"/>
                    <a:pt x="1816" y="17340"/>
                    <a:pt x="4091" y="17340"/>
                  </a:cubicBezTo>
                  <a:cubicBezTo>
                    <a:pt x="6395" y="17340"/>
                    <a:pt x="8210" y="13538"/>
                    <a:pt x="8210" y="8670"/>
                  </a:cubicBezTo>
                  <a:cubicBezTo>
                    <a:pt x="8210" y="3803"/>
                    <a:pt x="6395" y="0"/>
                    <a:pt x="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flipH="1">
              <a:off x="8357750" y="4464750"/>
              <a:ext cx="161325" cy="349275"/>
            </a:xfrm>
            <a:custGeom>
              <a:rect b="b" l="l" r="r" t="t"/>
              <a:pathLst>
                <a:path extrusionOk="0" h="13971" w="6453">
                  <a:moveTo>
                    <a:pt x="807" y="0"/>
                  </a:moveTo>
                  <a:lnTo>
                    <a:pt x="577" y="922"/>
                  </a:lnTo>
                  <a:cubicBezTo>
                    <a:pt x="203" y="2247"/>
                    <a:pt x="1" y="3745"/>
                    <a:pt x="1" y="5300"/>
                  </a:cubicBezTo>
                  <a:cubicBezTo>
                    <a:pt x="1" y="10082"/>
                    <a:pt x="1844" y="13970"/>
                    <a:pt x="4091" y="13970"/>
                  </a:cubicBezTo>
                  <a:cubicBezTo>
                    <a:pt x="4926" y="13970"/>
                    <a:pt x="5704" y="13481"/>
                    <a:pt x="6367" y="12559"/>
                  </a:cubicBezTo>
                  <a:lnTo>
                    <a:pt x="6453" y="12415"/>
                  </a:lnTo>
                  <a:lnTo>
                    <a:pt x="6309" y="12300"/>
                  </a:lnTo>
                  <a:cubicBezTo>
                    <a:pt x="2536" y="9794"/>
                    <a:pt x="1268" y="4753"/>
                    <a:pt x="894" y="951"/>
                  </a:cubicBezTo>
                  <a:lnTo>
                    <a:pt x="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flipH="1">
              <a:off x="8369250" y="4545400"/>
              <a:ext cx="99400" cy="398950"/>
            </a:xfrm>
            <a:custGeom>
              <a:rect b="b" l="l" r="r" t="t"/>
              <a:pathLst>
                <a:path extrusionOk="0" h="15958" w="3976">
                  <a:moveTo>
                    <a:pt x="2074" y="1"/>
                  </a:moveTo>
                  <a:cubicBezTo>
                    <a:pt x="1901" y="1"/>
                    <a:pt x="1728" y="173"/>
                    <a:pt x="1728" y="346"/>
                  </a:cubicBezTo>
                  <a:lnTo>
                    <a:pt x="1728" y="4897"/>
                  </a:lnTo>
                  <a:lnTo>
                    <a:pt x="691" y="3169"/>
                  </a:lnTo>
                  <a:cubicBezTo>
                    <a:pt x="636" y="3058"/>
                    <a:pt x="533" y="3007"/>
                    <a:pt x="421" y="3007"/>
                  </a:cubicBezTo>
                  <a:cubicBezTo>
                    <a:pt x="358" y="3007"/>
                    <a:pt x="293" y="3023"/>
                    <a:pt x="231" y="3054"/>
                  </a:cubicBezTo>
                  <a:cubicBezTo>
                    <a:pt x="58" y="3140"/>
                    <a:pt x="0" y="3371"/>
                    <a:pt x="115" y="3515"/>
                  </a:cubicBezTo>
                  <a:lnTo>
                    <a:pt x="1728" y="6280"/>
                  </a:lnTo>
                  <a:lnTo>
                    <a:pt x="1728" y="15584"/>
                  </a:lnTo>
                  <a:cubicBezTo>
                    <a:pt x="1728" y="15785"/>
                    <a:pt x="1901" y="15958"/>
                    <a:pt x="2074" y="15958"/>
                  </a:cubicBezTo>
                  <a:cubicBezTo>
                    <a:pt x="2276" y="15958"/>
                    <a:pt x="2420" y="15785"/>
                    <a:pt x="2420" y="15584"/>
                  </a:cubicBezTo>
                  <a:lnTo>
                    <a:pt x="2420" y="4033"/>
                  </a:lnTo>
                  <a:cubicBezTo>
                    <a:pt x="2448" y="4004"/>
                    <a:pt x="2477" y="4004"/>
                    <a:pt x="2477" y="3975"/>
                  </a:cubicBezTo>
                  <a:lnTo>
                    <a:pt x="3860" y="1930"/>
                  </a:lnTo>
                  <a:cubicBezTo>
                    <a:pt x="3975" y="1758"/>
                    <a:pt x="3918" y="1556"/>
                    <a:pt x="3773" y="1441"/>
                  </a:cubicBezTo>
                  <a:cubicBezTo>
                    <a:pt x="3710" y="1398"/>
                    <a:pt x="3643" y="1379"/>
                    <a:pt x="3577" y="1379"/>
                  </a:cubicBezTo>
                  <a:cubicBezTo>
                    <a:pt x="3464" y="1379"/>
                    <a:pt x="3357" y="1436"/>
                    <a:pt x="3284" y="1527"/>
                  </a:cubicBezTo>
                  <a:lnTo>
                    <a:pt x="2420" y="2823"/>
                  </a:lnTo>
                  <a:lnTo>
                    <a:pt x="2420" y="346"/>
                  </a:lnTo>
                  <a:cubicBezTo>
                    <a:pt x="2420" y="173"/>
                    <a:pt x="2276" y="1"/>
                    <a:pt x="2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7"/>
          <p:cNvGrpSpPr/>
          <p:nvPr/>
        </p:nvGrpSpPr>
        <p:grpSpPr>
          <a:xfrm>
            <a:off x="609998" y="4261675"/>
            <a:ext cx="519225" cy="684850"/>
            <a:chOff x="713100" y="4261675"/>
            <a:chExt cx="519225" cy="684850"/>
          </a:xfrm>
        </p:grpSpPr>
        <p:sp>
          <p:nvSpPr>
            <p:cNvPr id="116" name="Google Shape;116;p7"/>
            <p:cNvSpPr/>
            <p:nvPr/>
          </p:nvSpPr>
          <p:spPr>
            <a:xfrm>
              <a:off x="983150" y="4261675"/>
              <a:ext cx="249175" cy="470975"/>
            </a:xfrm>
            <a:custGeom>
              <a:rect b="b" l="l" r="r" t="t"/>
              <a:pathLst>
                <a:path extrusionOk="0" h="18839" w="9967">
                  <a:moveTo>
                    <a:pt x="4983" y="1"/>
                  </a:moveTo>
                  <a:cubicBezTo>
                    <a:pt x="2247" y="1"/>
                    <a:pt x="0" y="4206"/>
                    <a:pt x="0" y="9420"/>
                  </a:cubicBezTo>
                  <a:cubicBezTo>
                    <a:pt x="0" y="14604"/>
                    <a:pt x="2247" y="18839"/>
                    <a:pt x="4983" y="18839"/>
                  </a:cubicBezTo>
                  <a:cubicBezTo>
                    <a:pt x="7720" y="18839"/>
                    <a:pt x="9967" y="14604"/>
                    <a:pt x="9967" y="9420"/>
                  </a:cubicBezTo>
                  <a:cubicBezTo>
                    <a:pt x="9967" y="4206"/>
                    <a:pt x="7720" y="1"/>
                    <a:pt x="49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983150" y="4389150"/>
              <a:ext cx="182925" cy="343500"/>
            </a:xfrm>
            <a:custGeom>
              <a:rect b="b" l="l" r="r" t="t"/>
              <a:pathLst>
                <a:path extrusionOk="0" h="13740" w="7317">
                  <a:moveTo>
                    <a:pt x="519" y="0"/>
                  </a:moveTo>
                  <a:lnTo>
                    <a:pt x="346" y="951"/>
                  </a:lnTo>
                  <a:cubicBezTo>
                    <a:pt x="116" y="2016"/>
                    <a:pt x="0" y="3168"/>
                    <a:pt x="0" y="4321"/>
                  </a:cubicBezTo>
                  <a:cubicBezTo>
                    <a:pt x="0" y="9505"/>
                    <a:pt x="2247" y="13740"/>
                    <a:pt x="4983" y="13740"/>
                  </a:cubicBezTo>
                  <a:cubicBezTo>
                    <a:pt x="5732" y="13740"/>
                    <a:pt x="6452" y="13423"/>
                    <a:pt x="7144" y="12818"/>
                  </a:cubicBezTo>
                  <a:lnTo>
                    <a:pt x="7317" y="12674"/>
                  </a:lnTo>
                  <a:lnTo>
                    <a:pt x="7115" y="12559"/>
                  </a:lnTo>
                  <a:cubicBezTo>
                    <a:pt x="2910" y="10053"/>
                    <a:pt x="1297" y="4868"/>
                    <a:pt x="663" y="951"/>
                  </a:cubicBezTo>
                  <a:lnTo>
                    <a:pt x="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1041475" y="4378325"/>
              <a:ext cx="124600" cy="568200"/>
            </a:xfrm>
            <a:custGeom>
              <a:rect b="b" l="l" r="r" t="t"/>
              <a:pathLst>
                <a:path extrusionOk="0" h="22728" w="4984">
                  <a:moveTo>
                    <a:pt x="2650" y="1"/>
                  </a:moveTo>
                  <a:cubicBezTo>
                    <a:pt x="2449" y="1"/>
                    <a:pt x="2305" y="145"/>
                    <a:pt x="2305" y="347"/>
                  </a:cubicBezTo>
                  <a:lnTo>
                    <a:pt x="2305" y="8325"/>
                  </a:lnTo>
                  <a:lnTo>
                    <a:pt x="692" y="5531"/>
                  </a:lnTo>
                  <a:cubicBezTo>
                    <a:pt x="633" y="5433"/>
                    <a:pt x="521" y="5376"/>
                    <a:pt x="401" y="5376"/>
                  </a:cubicBezTo>
                  <a:cubicBezTo>
                    <a:pt x="345" y="5376"/>
                    <a:pt x="286" y="5388"/>
                    <a:pt x="231" y="5416"/>
                  </a:cubicBezTo>
                  <a:cubicBezTo>
                    <a:pt x="58" y="5503"/>
                    <a:pt x="0" y="5733"/>
                    <a:pt x="87" y="5877"/>
                  </a:cubicBezTo>
                  <a:lnTo>
                    <a:pt x="2247" y="9593"/>
                  </a:lnTo>
                  <a:cubicBezTo>
                    <a:pt x="2247" y="9622"/>
                    <a:pt x="2276" y="9650"/>
                    <a:pt x="2305" y="9679"/>
                  </a:cubicBezTo>
                  <a:lnTo>
                    <a:pt x="2305" y="22382"/>
                  </a:lnTo>
                  <a:cubicBezTo>
                    <a:pt x="2305" y="22555"/>
                    <a:pt x="2449" y="22727"/>
                    <a:pt x="2650" y="22727"/>
                  </a:cubicBezTo>
                  <a:cubicBezTo>
                    <a:pt x="2852" y="22727"/>
                    <a:pt x="2996" y="22555"/>
                    <a:pt x="2996" y="22382"/>
                  </a:cubicBezTo>
                  <a:lnTo>
                    <a:pt x="2996" y="5214"/>
                  </a:lnTo>
                  <a:cubicBezTo>
                    <a:pt x="3025" y="5186"/>
                    <a:pt x="3054" y="5157"/>
                    <a:pt x="3083" y="5128"/>
                  </a:cubicBezTo>
                  <a:lnTo>
                    <a:pt x="4897" y="2104"/>
                  </a:lnTo>
                  <a:cubicBezTo>
                    <a:pt x="4984" y="1931"/>
                    <a:pt x="4955" y="1729"/>
                    <a:pt x="4782" y="1643"/>
                  </a:cubicBezTo>
                  <a:cubicBezTo>
                    <a:pt x="4721" y="1602"/>
                    <a:pt x="4656" y="1583"/>
                    <a:pt x="4593" y="1583"/>
                  </a:cubicBezTo>
                  <a:cubicBezTo>
                    <a:pt x="4477" y="1583"/>
                    <a:pt x="4367" y="1646"/>
                    <a:pt x="4292" y="1758"/>
                  </a:cubicBezTo>
                  <a:lnTo>
                    <a:pt x="2996" y="3918"/>
                  </a:lnTo>
                  <a:lnTo>
                    <a:pt x="2996" y="347"/>
                  </a:lnTo>
                  <a:cubicBezTo>
                    <a:pt x="2996" y="145"/>
                    <a:pt x="2852" y="1"/>
                    <a:pt x="26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713100" y="4380500"/>
              <a:ext cx="205250" cy="433525"/>
            </a:xfrm>
            <a:custGeom>
              <a:rect b="b" l="l" r="r" t="t"/>
              <a:pathLst>
                <a:path extrusionOk="0" h="17341" w="8210">
                  <a:moveTo>
                    <a:pt x="4091" y="0"/>
                  </a:moveTo>
                  <a:cubicBezTo>
                    <a:pt x="1816" y="0"/>
                    <a:pt x="1" y="3803"/>
                    <a:pt x="1" y="8670"/>
                  </a:cubicBezTo>
                  <a:cubicBezTo>
                    <a:pt x="1" y="13538"/>
                    <a:pt x="1816" y="17340"/>
                    <a:pt x="4091" y="17340"/>
                  </a:cubicBezTo>
                  <a:cubicBezTo>
                    <a:pt x="6395" y="17340"/>
                    <a:pt x="8210" y="13538"/>
                    <a:pt x="8210" y="8670"/>
                  </a:cubicBezTo>
                  <a:cubicBezTo>
                    <a:pt x="8210" y="3803"/>
                    <a:pt x="6395" y="0"/>
                    <a:pt x="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713100" y="4464750"/>
              <a:ext cx="161325" cy="349275"/>
            </a:xfrm>
            <a:custGeom>
              <a:rect b="b" l="l" r="r" t="t"/>
              <a:pathLst>
                <a:path extrusionOk="0" h="13971" w="6453">
                  <a:moveTo>
                    <a:pt x="807" y="0"/>
                  </a:moveTo>
                  <a:lnTo>
                    <a:pt x="577" y="922"/>
                  </a:lnTo>
                  <a:cubicBezTo>
                    <a:pt x="203" y="2247"/>
                    <a:pt x="1" y="3745"/>
                    <a:pt x="1" y="5300"/>
                  </a:cubicBezTo>
                  <a:cubicBezTo>
                    <a:pt x="1" y="10082"/>
                    <a:pt x="1844" y="13970"/>
                    <a:pt x="4091" y="13970"/>
                  </a:cubicBezTo>
                  <a:cubicBezTo>
                    <a:pt x="4926" y="13970"/>
                    <a:pt x="5704" y="13481"/>
                    <a:pt x="6367" y="12559"/>
                  </a:cubicBezTo>
                  <a:lnTo>
                    <a:pt x="6453" y="12415"/>
                  </a:lnTo>
                  <a:lnTo>
                    <a:pt x="6309" y="12300"/>
                  </a:lnTo>
                  <a:cubicBezTo>
                    <a:pt x="2536" y="9794"/>
                    <a:pt x="1268" y="4753"/>
                    <a:pt x="894" y="951"/>
                  </a:cubicBezTo>
                  <a:lnTo>
                    <a:pt x="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763525" y="4545400"/>
              <a:ext cx="99400" cy="398950"/>
            </a:xfrm>
            <a:custGeom>
              <a:rect b="b" l="l" r="r" t="t"/>
              <a:pathLst>
                <a:path extrusionOk="0" h="15958" w="3976">
                  <a:moveTo>
                    <a:pt x="2074" y="1"/>
                  </a:moveTo>
                  <a:cubicBezTo>
                    <a:pt x="1901" y="1"/>
                    <a:pt x="1728" y="173"/>
                    <a:pt x="1728" y="346"/>
                  </a:cubicBezTo>
                  <a:lnTo>
                    <a:pt x="1728" y="4897"/>
                  </a:lnTo>
                  <a:lnTo>
                    <a:pt x="691" y="3169"/>
                  </a:lnTo>
                  <a:cubicBezTo>
                    <a:pt x="636" y="3058"/>
                    <a:pt x="533" y="3007"/>
                    <a:pt x="421" y="3007"/>
                  </a:cubicBezTo>
                  <a:cubicBezTo>
                    <a:pt x="358" y="3007"/>
                    <a:pt x="293" y="3023"/>
                    <a:pt x="231" y="3054"/>
                  </a:cubicBezTo>
                  <a:cubicBezTo>
                    <a:pt x="58" y="3140"/>
                    <a:pt x="0" y="3371"/>
                    <a:pt x="115" y="3515"/>
                  </a:cubicBezTo>
                  <a:lnTo>
                    <a:pt x="1728" y="6280"/>
                  </a:lnTo>
                  <a:lnTo>
                    <a:pt x="1728" y="15584"/>
                  </a:lnTo>
                  <a:cubicBezTo>
                    <a:pt x="1728" y="15785"/>
                    <a:pt x="1901" y="15958"/>
                    <a:pt x="2074" y="15958"/>
                  </a:cubicBezTo>
                  <a:cubicBezTo>
                    <a:pt x="2276" y="15958"/>
                    <a:pt x="2420" y="15785"/>
                    <a:pt x="2420" y="15584"/>
                  </a:cubicBezTo>
                  <a:lnTo>
                    <a:pt x="2420" y="4033"/>
                  </a:lnTo>
                  <a:cubicBezTo>
                    <a:pt x="2448" y="4004"/>
                    <a:pt x="2477" y="4004"/>
                    <a:pt x="2477" y="3975"/>
                  </a:cubicBezTo>
                  <a:lnTo>
                    <a:pt x="3860" y="1930"/>
                  </a:lnTo>
                  <a:cubicBezTo>
                    <a:pt x="3975" y="1758"/>
                    <a:pt x="3918" y="1556"/>
                    <a:pt x="3773" y="1441"/>
                  </a:cubicBezTo>
                  <a:cubicBezTo>
                    <a:pt x="3710" y="1398"/>
                    <a:pt x="3643" y="1379"/>
                    <a:pt x="3577" y="1379"/>
                  </a:cubicBezTo>
                  <a:cubicBezTo>
                    <a:pt x="3464" y="1379"/>
                    <a:pt x="3357" y="1436"/>
                    <a:pt x="3284" y="1527"/>
                  </a:cubicBezTo>
                  <a:lnTo>
                    <a:pt x="2420" y="2823"/>
                  </a:lnTo>
                  <a:lnTo>
                    <a:pt x="2420" y="346"/>
                  </a:lnTo>
                  <a:cubicBezTo>
                    <a:pt x="2420" y="173"/>
                    <a:pt x="2276" y="1"/>
                    <a:pt x="2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122" name="Shape 122"/>
        <p:cNvGrpSpPr/>
        <p:nvPr/>
      </p:nvGrpSpPr>
      <p:grpSpPr>
        <a:xfrm>
          <a:off x="0" y="0"/>
          <a:ext cx="0" cy="0"/>
          <a:chOff x="0" y="0"/>
          <a:chExt cx="0" cy="0"/>
        </a:xfrm>
      </p:grpSpPr>
      <p:sp>
        <p:nvSpPr>
          <p:cNvPr id="123" name="Google Shape;123;p8"/>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txBox="1"/>
          <p:nvPr>
            <p:ph type="title"/>
          </p:nvPr>
        </p:nvSpPr>
        <p:spPr>
          <a:xfrm>
            <a:off x="1388100" y="1258050"/>
            <a:ext cx="6367800" cy="2627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5" name="Google Shape;125;p8"/>
          <p:cNvSpPr/>
          <p:nvPr/>
        </p:nvSpPr>
        <p:spPr>
          <a:xfrm>
            <a:off x="7912075" y="7182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449588" y="53938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p8"/>
          <p:cNvGrpSpPr/>
          <p:nvPr/>
        </p:nvGrpSpPr>
        <p:grpSpPr>
          <a:xfrm>
            <a:off x="3812437" y="4392125"/>
            <a:ext cx="1519125" cy="559823"/>
            <a:chOff x="3539342" y="4392125"/>
            <a:chExt cx="1519125" cy="559823"/>
          </a:xfrm>
        </p:grpSpPr>
        <p:sp>
          <p:nvSpPr>
            <p:cNvPr id="128" name="Google Shape;128;p8"/>
            <p:cNvSpPr/>
            <p:nvPr/>
          </p:nvSpPr>
          <p:spPr>
            <a:xfrm>
              <a:off x="4265688" y="4695019"/>
              <a:ext cx="73539" cy="251378"/>
            </a:xfrm>
            <a:custGeom>
              <a:rect b="b" l="l" r="r" t="t"/>
              <a:pathLst>
                <a:path extrusionOk="0" h="9161" w="2680">
                  <a:moveTo>
                    <a:pt x="346" y="1"/>
                  </a:moveTo>
                  <a:cubicBezTo>
                    <a:pt x="145" y="1"/>
                    <a:pt x="1" y="174"/>
                    <a:pt x="1" y="346"/>
                  </a:cubicBezTo>
                  <a:lnTo>
                    <a:pt x="1" y="8815"/>
                  </a:lnTo>
                  <a:cubicBezTo>
                    <a:pt x="1" y="9016"/>
                    <a:pt x="145" y="9160"/>
                    <a:pt x="346" y="9160"/>
                  </a:cubicBezTo>
                  <a:lnTo>
                    <a:pt x="2334" y="9160"/>
                  </a:lnTo>
                  <a:cubicBezTo>
                    <a:pt x="2535" y="9160"/>
                    <a:pt x="2679" y="9016"/>
                    <a:pt x="2679" y="8815"/>
                  </a:cubicBezTo>
                  <a:lnTo>
                    <a:pt x="2679" y="346"/>
                  </a:lnTo>
                  <a:cubicBezTo>
                    <a:pt x="2679" y="174"/>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4086280" y="4466408"/>
              <a:ext cx="447382" cy="275278"/>
            </a:xfrm>
            <a:custGeom>
              <a:rect b="b" l="l" r="r" t="t"/>
              <a:pathLst>
                <a:path extrusionOk="0" h="10032" w="16304">
                  <a:moveTo>
                    <a:pt x="1815" y="1"/>
                  </a:moveTo>
                  <a:cubicBezTo>
                    <a:pt x="1370" y="1"/>
                    <a:pt x="975" y="305"/>
                    <a:pt x="922" y="756"/>
                  </a:cubicBezTo>
                  <a:lnTo>
                    <a:pt x="29" y="7468"/>
                  </a:lnTo>
                  <a:cubicBezTo>
                    <a:pt x="0" y="7698"/>
                    <a:pt x="58" y="7928"/>
                    <a:pt x="202" y="8101"/>
                  </a:cubicBezTo>
                  <a:cubicBezTo>
                    <a:pt x="346" y="8303"/>
                    <a:pt x="576" y="8418"/>
                    <a:pt x="835" y="8447"/>
                  </a:cubicBezTo>
                  <a:lnTo>
                    <a:pt x="14373" y="10031"/>
                  </a:lnTo>
                  <a:lnTo>
                    <a:pt x="14488" y="10031"/>
                  </a:lnTo>
                  <a:cubicBezTo>
                    <a:pt x="14921" y="10031"/>
                    <a:pt x="15324" y="9714"/>
                    <a:pt x="15381" y="9282"/>
                  </a:cubicBezTo>
                  <a:lnTo>
                    <a:pt x="16274" y="2571"/>
                  </a:lnTo>
                  <a:cubicBezTo>
                    <a:pt x="16303" y="2340"/>
                    <a:pt x="16245" y="2110"/>
                    <a:pt x="16101" y="1937"/>
                  </a:cubicBezTo>
                  <a:cubicBezTo>
                    <a:pt x="15957" y="1736"/>
                    <a:pt x="15727" y="1620"/>
                    <a:pt x="15468" y="1592"/>
                  </a:cubicBezTo>
                  <a:lnTo>
                    <a:pt x="1930" y="7"/>
                  </a:lnTo>
                  <a:cubicBezTo>
                    <a:pt x="1891" y="3"/>
                    <a:pt x="1853" y="1"/>
                    <a:pt x="1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4215115" y="4517970"/>
              <a:ext cx="313804" cy="219163"/>
            </a:xfrm>
            <a:custGeom>
              <a:rect b="b" l="l" r="r" t="t"/>
              <a:pathLst>
                <a:path extrusionOk="0" h="7987" w="11436">
                  <a:moveTo>
                    <a:pt x="11061" y="1"/>
                  </a:moveTo>
                  <a:cubicBezTo>
                    <a:pt x="9246" y="1383"/>
                    <a:pt x="4983" y="4494"/>
                    <a:pt x="0" y="6856"/>
                  </a:cubicBezTo>
                  <a:lnTo>
                    <a:pt x="9707" y="7979"/>
                  </a:lnTo>
                  <a:cubicBezTo>
                    <a:pt x="9742" y="7984"/>
                    <a:pt x="9776" y="7987"/>
                    <a:pt x="9810" y="7987"/>
                  </a:cubicBezTo>
                  <a:cubicBezTo>
                    <a:pt x="10168" y="7987"/>
                    <a:pt x="10461" y="7717"/>
                    <a:pt x="10514" y="7374"/>
                  </a:cubicBezTo>
                  <a:lnTo>
                    <a:pt x="11406" y="663"/>
                  </a:lnTo>
                  <a:cubicBezTo>
                    <a:pt x="11435" y="375"/>
                    <a:pt x="11291" y="116"/>
                    <a:pt x="11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197717" y="4511658"/>
              <a:ext cx="335948" cy="230030"/>
            </a:xfrm>
            <a:custGeom>
              <a:rect b="b" l="l" r="r" t="t"/>
              <a:pathLst>
                <a:path extrusionOk="0" h="8383" w="12243">
                  <a:moveTo>
                    <a:pt x="11695" y="432"/>
                  </a:moveTo>
                  <a:cubicBezTo>
                    <a:pt x="11810" y="547"/>
                    <a:pt x="11896" y="720"/>
                    <a:pt x="11868" y="864"/>
                  </a:cubicBezTo>
                  <a:lnTo>
                    <a:pt x="10975" y="7604"/>
                  </a:lnTo>
                  <a:cubicBezTo>
                    <a:pt x="10949" y="7836"/>
                    <a:pt x="10715" y="8045"/>
                    <a:pt x="10440" y="8045"/>
                  </a:cubicBezTo>
                  <a:cubicBezTo>
                    <a:pt x="10407" y="8045"/>
                    <a:pt x="10374" y="8043"/>
                    <a:pt x="10341" y="8036"/>
                  </a:cubicBezTo>
                  <a:lnTo>
                    <a:pt x="1239" y="6971"/>
                  </a:lnTo>
                  <a:cubicBezTo>
                    <a:pt x="5992" y="4638"/>
                    <a:pt x="10053" y="1700"/>
                    <a:pt x="11695" y="432"/>
                  </a:cubicBezTo>
                  <a:close/>
                  <a:moveTo>
                    <a:pt x="11695" y="0"/>
                  </a:moveTo>
                  <a:lnTo>
                    <a:pt x="11580" y="87"/>
                  </a:lnTo>
                  <a:cubicBezTo>
                    <a:pt x="9967" y="1325"/>
                    <a:pt x="5617" y="4522"/>
                    <a:pt x="548" y="6913"/>
                  </a:cubicBezTo>
                  <a:lnTo>
                    <a:pt x="0" y="7172"/>
                  </a:lnTo>
                  <a:lnTo>
                    <a:pt x="10312" y="8382"/>
                  </a:lnTo>
                  <a:lnTo>
                    <a:pt x="10427" y="8382"/>
                  </a:lnTo>
                  <a:cubicBezTo>
                    <a:pt x="10860" y="8382"/>
                    <a:pt x="11263" y="8065"/>
                    <a:pt x="11320" y="7633"/>
                  </a:cubicBezTo>
                  <a:lnTo>
                    <a:pt x="12213" y="922"/>
                  </a:lnTo>
                  <a:cubicBezTo>
                    <a:pt x="12242" y="576"/>
                    <a:pt x="12098" y="259"/>
                    <a:pt x="11781" y="58"/>
                  </a:cubicBezTo>
                  <a:lnTo>
                    <a:pt x="116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4092592" y="4468878"/>
              <a:ext cx="434732" cy="266470"/>
            </a:xfrm>
            <a:custGeom>
              <a:rect b="b" l="l" r="r" t="t"/>
              <a:pathLst>
                <a:path extrusionOk="0" h="9711" w="15843">
                  <a:moveTo>
                    <a:pt x="4350" y="3403"/>
                  </a:moveTo>
                  <a:lnTo>
                    <a:pt x="7806" y="3806"/>
                  </a:lnTo>
                  <a:lnTo>
                    <a:pt x="7547" y="5937"/>
                  </a:lnTo>
                  <a:lnTo>
                    <a:pt x="4091" y="5505"/>
                  </a:lnTo>
                  <a:lnTo>
                    <a:pt x="4350" y="3403"/>
                  </a:lnTo>
                  <a:close/>
                  <a:moveTo>
                    <a:pt x="8498" y="3892"/>
                  </a:moveTo>
                  <a:lnTo>
                    <a:pt x="12069" y="4324"/>
                  </a:lnTo>
                  <a:lnTo>
                    <a:pt x="11781" y="6427"/>
                  </a:lnTo>
                  <a:lnTo>
                    <a:pt x="8210" y="5995"/>
                  </a:lnTo>
                  <a:lnTo>
                    <a:pt x="8498" y="3892"/>
                  </a:lnTo>
                  <a:close/>
                  <a:moveTo>
                    <a:pt x="4414" y="0"/>
                  </a:moveTo>
                  <a:cubicBezTo>
                    <a:pt x="4235" y="0"/>
                    <a:pt x="4088" y="134"/>
                    <a:pt x="4062" y="292"/>
                  </a:cubicBezTo>
                  <a:lnTo>
                    <a:pt x="3774" y="2654"/>
                  </a:lnTo>
                  <a:lnTo>
                    <a:pt x="577" y="2279"/>
                  </a:lnTo>
                  <a:cubicBezTo>
                    <a:pt x="559" y="2276"/>
                    <a:pt x="541" y="2275"/>
                    <a:pt x="524" y="2275"/>
                  </a:cubicBezTo>
                  <a:cubicBezTo>
                    <a:pt x="370" y="2275"/>
                    <a:pt x="228" y="2386"/>
                    <a:pt x="202" y="2567"/>
                  </a:cubicBezTo>
                  <a:cubicBezTo>
                    <a:pt x="173" y="2769"/>
                    <a:pt x="317" y="2942"/>
                    <a:pt x="490" y="2942"/>
                  </a:cubicBezTo>
                  <a:lnTo>
                    <a:pt x="3687" y="3316"/>
                  </a:lnTo>
                  <a:lnTo>
                    <a:pt x="3399" y="5448"/>
                  </a:lnTo>
                  <a:lnTo>
                    <a:pt x="404" y="5073"/>
                  </a:lnTo>
                  <a:cubicBezTo>
                    <a:pt x="202" y="5073"/>
                    <a:pt x="29" y="5188"/>
                    <a:pt x="29" y="5390"/>
                  </a:cubicBezTo>
                  <a:cubicBezTo>
                    <a:pt x="0" y="5592"/>
                    <a:pt x="116" y="5765"/>
                    <a:pt x="317" y="5765"/>
                  </a:cubicBezTo>
                  <a:lnTo>
                    <a:pt x="3313" y="6139"/>
                  </a:lnTo>
                  <a:lnTo>
                    <a:pt x="3025" y="8155"/>
                  </a:lnTo>
                  <a:cubicBezTo>
                    <a:pt x="2996" y="8357"/>
                    <a:pt x="3140" y="8530"/>
                    <a:pt x="3342" y="8559"/>
                  </a:cubicBezTo>
                  <a:lnTo>
                    <a:pt x="3371" y="8559"/>
                  </a:lnTo>
                  <a:cubicBezTo>
                    <a:pt x="3543" y="8559"/>
                    <a:pt x="3687" y="8443"/>
                    <a:pt x="3716" y="8270"/>
                  </a:cubicBezTo>
                  <a:lnTo>
                    <a:pt x="4004" y="6197"/>
                  </a:lnTo>
                  <a:lnTo>
                    <a:pt x="7432" y="6600"/>
                  </a:lnTo>
                  <a:lnTo>
                    <a:pt x="7173" y="8645"/>
                  </a:lnTo>
                  <a:cubicBezTo>
                    <a:pt x="7144" y="8847"/>
                    <a:pt x="7288" y="9019"/>
                    <a:pt x="7461" y="9048"/>
                  </a:cubicBezTo>
                  <a:lnTo>
                    <a:pt x="7518" y="9048"/>
                  </a:lnTo>
                  <a:cubicBezTo>
                    <a:pt x="7691" y="9048"/>
                    <a:pt x="7835" y="8904"/>
                    <a:pt x="7864" y="8731"/>
                  </a:cubicBezTo>
                  <a:lnTo>
                    <a:pt x="8123" y="6686"/>
                  </a:lnTo>
                  <a:lnTo>
                    <a:pt x="11695" y="7118"/>
                  </a:lnTo>
                  <a:lnTo>
                    <a:pt x="11407" y="9336"/>
                  </a:lnTo>
                  <a:cubicBezTo>
                    <a:pt x="11378" y="9509"/>
                    <a:pt x="11522" y="9682"/>
                    <a:pt x="11695" y="9711"/>
                  </a:cubicBezTo>
                  <a:lnTo>
                    <a:pt x="11752" y="9711"/>
                  </a:lnTo>
                  <a:cubicBezTo>
                    <a:pt x="11925" y="9711"/>
                    <a:pt x="12069" y="9595"/>
                    <a:pt x="12098" y="9423"/>
                  </a:cubicBezTo>
                  <a:lnTo>
                    <a:pt x="12386" y="7205"/>
                  </a:lnTo>
                  <a:lnTo>
                    <a:pt x="15267" y="7522"/>
                  </a:lnTo>
                  <a:lnTo>
                    <a:pt x="15295" y="7522"/>
                  </a:lnTo>
                  <a:cubicBezTo>
                    <a:pt x="15468" y="7522"/>
                    <a:pt x="15641" y="7406"/>
                    <a:pt x="15641" y="7234"/>
                  </a:cubicBezTo>
                  <a:cubicBezTo>
                    <a:pt x="15670" y="7032"/>
                    <a:pt x="15526" y="6859"/>
                    <a:pt x="15353" y="6830"/>
                  </a:cubicBezTo>
                  <a:lnTo>
                    <a:pt x="12473" y="6513"/>
                  </a:lnTo>
                  <a:lnTo>
                    <a:pt x="12761" y="4411"/>
                  </a:lnTo>
                  <a:lnTo>
                    <a:pt x="15439" y="4699"/>
                  </a:lnTo>
                  <a:cubicBezTo>
                    <a:pt x="15468" y="4728"/>
                    <a:pt x="15468" y="4728"/>
                    <a:pt x="15497" y="4728"/>
                  </a:cubicBezTo>
                  <a:cubicBezTo>
                    <a:pt x="15670" y="4728"/>
                    <a:pt x="15814" y="4584"/>
                    <a:pt x="15843" y="4411"/>
                  </a:cubicBezTo>
                  <a:cubicBezTo>
                    <a:pt x="15843" y="4209"/>
                    <a:pt x="15727" y="4036"/>
                    <a:pt x="15526" y="4036"/>
                  </a:cubicBezTo>
                  <a:lnTo>
                    <a:pt x="12847" y="3719"/>
                  </a:lnTo>
                  <a:lnTo>
                    <a:pt x="13135" y="1559"/>
                  </a:lnTo>
                  <a:cubicBezTo>
                    <a:pt x="13164" y="1357"/>
                    <a:pt x="13020" y="1185"/>
                    <a:pt x="12847" y="1156"/>
                  </a:cubicBezTo>
                  <a:cubicBezTo>
                    <a:pt x="12830" y="1153"/>
                    <a:pt x="12813" y="1152"/>
                    <a:pt x="12796" y="1152"/>
                  </a:cubicBezTo>
                  <a:cubicBezTo>
                    <a:pt x="12617" y="1152"/>
                    <a:pt x="12470" y="1288"/>
                    <a:pt x="12444" y="1473"/>
                  </a:cubicBezTo>
                  <a:lnTo>
                    <a:pt x="12156" y="3633"/>
                  </a:lnTo>
                  <a:lnTo>
                    <a:pt x="8584" y="3201"/>
                  </a:lnTo>
                  <a:lnTo>
                    <a:pt x="8901" y="868"/>
                  </a:lnTo>
                  <a:cubicBezTo>
                    <a:pt x="8930" y="695"/>
                    <a:pt x="8786" y="522"/>
                    <a:pt x="8613" y="493"/>
                  </a:cubicBezTo>
                  <a:cubicBezTo>
                    <a:pt x="8595" y="491"/>
                    <a:pt x="8578" y="490"/>
                    <a:pt x="8561" y="490"/>
                  </a:cubicBezTo>
                  <a:cubicBezTo>
                    <a:pt x="8382" y="490"/>
                    <a:pt x="8236" y="624"/>
                    <a:pt x="8210" y="781"/>
                  </a:cubicBezTo>
                  <a:lnTo>
                    <a:pt x="7893" y="3115"/>
                  </a:lnTo>
                  <a:lnTo>
                    <a:pt x="4465" y="2711"/>
                  </a:lnTo>
                  <a:lnTo>
                    <a:pt x="4753" y="378"/>
                  </a:lnTo>
                  <a:cubicBezTo>
                    <a:pt x="4782" y="205"/>
                    <a:pt x="4667" y="33"/>
                    <a:pt x="4465" y="4"/>
                  </a:cubicBezTo>
                  <a:cubicBezTo>
                    <a:pt x="4448" y="1"/>
                    <a:pt x="4430" y="0"/>
                    <a:pt x="44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4181116" y="4906864"/>
              <a:ext cx="235572" cy="45084"/>
            </a:xfrm>
            <a:custGeom>
              <a:rect b="b" l="l" r="r" t="t"/>
              <a:pathLst>
                <a:path extrusionOk="0" h="1643" w="8585">
                  <a:moveTo>
                    <a:pt x="1" y="0"/>
                  </a:moveTo>
                  <a:lnTo>
                    <a:pt x="1" y="1642"/>
                  </a:lnTo>
                  <a:lnTo>
                    <a:pt x="8584" y="1642"/>
                  </a:lnTo>
                  <a:lnTo>
                    <a:pt x="85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4789725"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4610317"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4619784"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616629"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4705948"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3718750" y="4621505"/>
              <a:ext cx="73539" cy="318551"/>
            </a:xfrm>
            <a:custGeom>
              <a:rect b="b" l="l" r="r" t="t"/>
              <a:pathLst>
                <a:path extrusionOk="0" h="11609" w="2680">
                  <a:moveTo>
                    <a:pt x="346" y="1"/>
                  </a:moveTo>
                  <a:cubicBezTo>
                    <a:pt x="145" y="1"/>
                    <a:pt x="1" y="145"/>
                    <a:pt x="1" y="347"/>
                  </a:cubicBezTo>
                  <a:lnTo>
                    <a:pt x="1" y="11263"/>
                  </a:lnTo>
                  <a:cubicBezTo>
                    <a:pt x="1" y="11436"/>
                    <a:pt x="145" y="11609"/>
                    <a:pt x="346" y="11609"/>
                  </a:cubicBezTo>
                  <a:lnTo>
                    <a:pt x="2334" y="11609"/>
                  </a:lnTo>
                  <a:cubicBezTo>
                    <a:pt x="2535" y="11609"/>
                    <a:pt x="2679" y="11465"/>
                    <a:pt x="2679" y="11263"/>
                  </a:cubicBezTo>
                  <a:lnTo>
                    <a:pt x="2679" y="347"/>
                  </a:lnTo>
                  <a:cubicBezTo>
                    <a:pt x="2679" y="145"/>
                    <a:pt x="2535" y="1"/>
                    <a:pt x="2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3539342" y="4392125"/>
              <a:ext cx="447382" cy="276046"/>
            </a:xfrm>
            <a:custGeom>
              <a:rect b="b" l="l" r="r" t="t"/>
              <a:pathLst>
                <a:path extrusionOk="0" h="10060" w="16304">
                  <a:moveTo>
                    <a:pt x="1823" y="0"/>
                  </a:moveTo>
                  <a:cubicBezTo>
                    <a:pt x="1375" y="0"/>
                    <a:pt x="975" y="329"/>
                    <a:pt x="922" y="756"/>
                  </a:cubicBezTo>
                  <a:lnTo>
                    <a:pt x="29" y="7467"/>
                  </a:lnTo>
                  <a:cubicBezTo>
                    <a:pt x="0" y="7697"/>
                    <a:pt x="86" y="7928"/>
                    <a:pt x="202" y="8101"/>
                  </a:cubicBezTo>
                  <a:cubicBezTo>
                    <a:pt x="375" y="8302"/>
                    <a:pt x="576" y="8418"/>
                    <a:pt x="835" y="8446"/>
                  </a:cubicBezTo>
                  <a:lnTo>
                    <a:pt x="14373" y="10031"/>
                  </a:lnTo>
                  <a:cubicBezTo>
                    <a:pt x="14402" y="10059"/>
                    <a:pt x="14460" y="10059"/>
                    <a:pt x="14488" y="10059"/>
                  </a:cubicBezTo>
                  <a:cubicBezTo>
                    <a:pt x="14949" y="10059"/>
                    <a:pt x="15324" y="9714"/>
                    <a:pt x="15381" y="9282"/>
                  </a:cubicBezTo>
                  <a:lnTo>
                    <a:pt x="16274" y="2570"/>
                  </a:lnTo>
                  <a:cubicBezTo>
                    <a:pt x="16303" y="2340"/>
                    <a:pt x="16246" y="2109"/>
                    <a:pt x="16102" y="1937"/>
                  </a:cubicBezTo>
                  <a:cubicBezTo>
                    <a:pt x="15957" y="1764"/>
                    <a:pt x="15727" y="1620"/>
                    <a:pt x="15497" y="1591"/>
                  </a:cubicBezTo>
                  <a:lnTo>
                    <a:pt x="1930" y="7"/>
                  </a:lnTo>
                  <a:cubicBezTo>
                    <a:pt x="1894" y="2"/>
                    <a:pt x="185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3548809" y="4436552"/>
              <a:ext cx="438683" cy="231621"/>
            </a:xfrm>
            <a:custGeom>
              <a:rect b="b" l="l" r="r" t="t"/>
              <a:pathLst>
                <a:path extrusionOk="0" h="8441" w="15987">
                  <a:moveTo>
                    <a:pt x="15296" y="1"/>
                  </a:moveTo>
                  <a:lnTo>
                    <a:pt x="15238" y="58"/>
                  </a:lnTo>
                  <a:cubicBezTo>
                    <a:pt x="11666" y="2391"/>
                    <a:pt x="6309" y="5416"/>
                    <a:pt x="1038" y="6539"/>
                  </a:cubicBezTo>
                  <a:lnTo>
                    <a:pt x="1" y="6770"/>
                  </a:lnTo>
                  <a:lnTo>
                    <a:pt x="14028" y="8412"/>
                  </a:lnTo>
                  <a:cubicBezTo>
                    <a:pt x="14057" y="8440"/>
                    <a:pt x="14115" y="8440"/>
                    <a:pt x="14143" y="8440"/>
                  </a:cubicBezTo>
                  <a:cubicBezTo>
                    <a:pt x="14604" y="8440"/>
                    <a:pt x="14979" y="8095"/>
                    <a:pt x="15036" y="7663"/>
                  </a:cubicBezTo>
                  <a:lnTo>
                    <a:pt x="15929" y="951"/>
                  </a:lnTo>
                  <a:cubicBezTo>
                    <a:pt x="15987" y="577"/>
                    <a:pt x="15757" y="202"/>
                    <a:pt x="15382" y="30"/>
                  </a:cubicBezTo>
                  <a:lnTo>
                    <a:pt x="152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3545654" y="4394567"/>
              <a:ext cx="435528" cy="267266"/>
            </a:xfrm>
            <a:custGeom>
              <a:rect b="b" l="l" r="r" t="t"/>
              <a:pathLst>
                <a:path extrusionOk="0" h="9740" w="15872">
                  <a:moveTo>
                    <a:pt x="4379" y="3403"/>
                  </a:moveTo>
                  <a:lnTo>
                    <a:pt x="7835" y="3806"/>
                  </a:lnTo>
                  <a:lnTo>
                    <a:pt x="7547" y="5938"/>
                  </a:lnTo>
                  <a:lnTo>
                    <a:pt x="4091" y="5535"/>
                  </a:lnTo>
                  <a:lnTo>
                    <a:pt x="4379" y="3403"/>
                  </a:lnTo>
                  <a:close/>
                  <a:moveTo>
                    <a:pt x="8498" y="3893"/>
                  </a:moveTo>
                  <a:lnTo>
                    <a:pt x="12069" y="4325"/>
                  </a:lnTo>
                  <a:lnTo>
                    <a:pt x="11810" y="6427"/>
                  </a:lnTo>
                  <a:lnTo>
                    <a:pt x="8238" y="6024"/>
                  </a:lnTo>
                  <a:lnTo>
                    <a:pt x="8498" y="3893"/>
                  </a:lnTo>
                  <a:close/>
                  <a:moveTo>
                    <a:pt x="4420" y="0"/>
                  </a:moveTo>
                  <a:cubicBezTo>
                    <a:pt x="4264" y="0"/>
                    <a:pt x="4117" y="134"/>
                    <a:pt x="4091" y="292"/>
                  </a:cubicBezTo>
                  <a:lnTo>
                    <a:pt x="3774" y="2654"/>
                  </a:lnTo>
                  <a:lnTo>
                    <a:pt x="605" y="2280"/>
                  </a:lnTo>
                  <a:cubicBezTo>
                    <a:pt x="588" y="2277"/>
                    <a:pt x="571" y="2276"/>
                    <a:pt x="554" y="2276"/>
                  </a:cubicBezTo>
                  <a:cubicBezTo>
                    <a:pt x="375" y="2276"/>
                    <a:pt x="228" y="2410"/>
                    <a:pt x="202" y="2568"/>
                  </a:cubicBezTo>
                  <a:cubicBezTo>
                    <a:pt x="173" y="2769"/>
                    <a:pt x="317" y="2942"/>
                    <a:pt x="519" y="2971"/>
                  </a:cubicBezTo>
                  <a:lnTo>
                    <a:pt x="3687" y="3345"/>
                  </a:lnTo>
                  <a:lnTo>
                    <a:pt x="3399" y="5448"/>
                  </a:lnTo>
                  <a:lnTo>
                    <a:pt x="404" y="5102"/>
                  </a:lnTo>
                  <a:cubicBezTo>
                    <a:pt x="389" y="5100"/>
                    <a:pt x="374" y="5099"/>
                    <a:pt x="359" y="5099"/>
                  </a:cubicBezTo>
                  <a:cubicBezTo>
                    <a:pt x="202" y="5099"/>
                    <a:pt x="56" y="5233"/>
                    <a:pt x="29" y="5390"/>
                  </a:cubicBezTo>
                  <a:cubicBezTo>
                    <a:pt x="1" y="5592"/>
                    <a:pt x="145" y="5765"/>
                    <a:pt x="317" y="5794"/>
                  </a:cubicBezTo>
                  <a:lnTo>
                    <a:pt x="3313" y="6139"/>
                  </a:lnTo>
                  <a:lnTo>
                    <a:pt x="3054" y="8184"/>
                  </a:lnTo>
                  <a:cubicBezTo>
                    <a:pt x="3025" y="8357"/>
                    <a:pt x="3140" y="8530"/>
                    <a:pt x="3342" y="8559"/>
                  </a:cubicBezTo>
                  <a:lnTo>
                    <a:pt x="3399" y="8559"/>
                  </a:lnTo>
                  <a:cubicBezTo>
                    <a:pt x="3572" y="8559"/>
                    <a:pt x="3716" y="8444"/>
                    <a:pt x="3745" y="8271"/>
                  </a:cubicBezTo>
                  <a:lnTo>
                    <a:pt x="4004" y="6226"/>
                  </a:lnTo>
                  <a:lnTo>
                    <a:pt x="7461" y="6629"/>
                  </a:lnTo>
                  <a:lnTo>
                    <a:pt x="7173" y="8645"/>
                  </a:lnTo>
                  <a:cubicBezTo>
                    <a:pt x="7144" y="8847"/>
                    <a:pt x="7288" y="9020"/>
                    <a:pt x="7490" y="9049"/>
                  </a:cubicBezTo>
                  <a:lnTo>
                    <a:pt x="7518" y="9049"/>
                  </a:lnTo>
                  <a:cubicBezTo>
                    <a:pt x="7691" y="9049"/>
                    <a:pt x="7835" y="8933"/>
                    <a:pt x="7864" y="8761"/>
                  </a:cubicBezTo>
                  <a:lnTo>
                    <a:pt x="8152" y="6687"/>
                  </a:lnTo>
                  <a:lnTo>
                    <a:pt x="11724" y="7119"/>
                  </a:lnTo>
                  <a:lnTo>
                    <a:pt x="11407" y="9337"/>
                  </a:lnTo>
                  <a:cubicBezTo>
                    <a:pt x="11407" y="9538"/>
                    <a:pt x="11522" y="9711"/>
                    <a:pt x="11724" y="9711"/>
                  </a:cubicBezTo>
                  <a:cubicBezTo>
                    <a:pt x="11724" y="9740"/>
                    <a:pt x="11753" y="9740"/>
                    <a:pt x="11753" y="9740"/>
                  </a:cubicBezTo>
                  <a:cubicBezTo>
                    <a:pt x="11925" y="9740"/>
                    <a:pt x="12098" y="9596"/>
                    <a:pt x="12098" y="9423"/>
                  </a:cubicBezTo>
                  <a:lnTo>
                    <a:pt x="12415" y="7205"/>
                  </a:lnTo>
                  <a:lnTo>
                    <a:pt x="15267" y="7551"/>
                  </a:lnTo>
                  <a:lnTo>
                    <a:pt x="15324" y="7551"/>
                  </a:lnTo>
                  <a:cubicBezTo>
                    <a:pt x="15497" y="7551"/>
                    <a:pt x="15641" y="7407"/>
                    <a:pt x="15670" y="7234"/>
                  </a:cubicBezTo>
                  <a:cubicBezTo>
                    <a:pt x="15670" y="7032"/>
                    <a:pt x="15555" y="6859"/>
                    <a:pt x="15353" y="6859"/>
                  </a:cubicBezTo>
                  <a:lnTo>
                    <a:pt x="12501" y="6514"/>
                  </a:lnTo>
                  <a:lnTo>
                    <a:pt x="12761" y="4411"/>
                  </a:lnTo>
                  <a:lnTo>
                    <a:pt x="15468" y="4728"/>
                  </a:lnTo>
                  <a:lnTo>
                    <a:pt x="15497" y="4728"/>
                  </a:lnTo>
                  <a:cubicBezTo>
                    <a:pt x="15670" y="4728"/>
                    <a:pt x="15814" y="4584"/>
                    <a:pt x="15843" y="4411"/>
                  </a:cubicBezTo>
                  <a:cubicBezTo>
                    <a:pt x="15872" y="4210"/>
                    <a:pt x="15727" y="4065"/>
                    <a:pt x="15526" y="4037"/>
                  </a:cubicBezTo>
                  <a:lnTo>
                    <a:pt x="12876" y="3720"/>
                  </a:lnTo>
                  <a:lnTo>
                    <a:pt x="13135" y="1560"/>
                  </a:lnTo>
                  <a:cubicBezTo>
                    <a:pt x="13164" y="1358"/>
                    <a:pt x="13049" y="1185"/>
                    <a:pt x="12847" y="1156"/>
                  </a:cubicBezTo>
                  <a:cubicBezTo>
                    <a:pt x="12830" y="1154"/>
                    <a:pt x="12813" y="1153"/>
                    <a:pt x="12796" y="1153"/>
                  </a:cubicBezTo>
                  <a:cubicBezTo>
                    <a:pt x="12617" y="1153"/>
                    <a:pt x="12473" y="1289"/>
                    <a:pt x="12473" y="1473"/>
                  </a:cubicBezTo>
                  <a:lnTo>
                    <a:pt x="12185" y="3633"/>
                  </a:lnTo>
                  <a:lnTo>
                    <a:pt x="8613" y="3201"/>
                  </a:lnTo>
                  <a:lnTo>
                    <a:pt x="8901" y="868"/>
                  </a:lnTo>
                  <a:cubicBezTo>
                    <a:pt x="8930" y="695"/>
                    <a:pt x="8786" y="523"/>
                    <a:pt x="8613" y="494"/>
                  </a:cubicBezTo>
                  <a:cubicBezTo>
                    <a:pt x="8595" y="491"/>
                    <a:pt x="8578" y="490"/>
                    <a:pt x="8561" y="490"/>
                  </a:cubicBezTo>
                  <a:cubicBezTo>
                    <a:pt x="8382" y="490"/>
                    <a:pt x="8236" y="624"/>
                    <a:pt x="8210" y="782"/>
                  </a:cubicBezTo>
                  <a:lnTo>
                    <a:pt x="7922" y="3144"/>
                  </a:lnTo>
                  <a:lnTo>
                    <a:pt x="4465" y="2741"/>
                  </a:lnTo>
                  <a:lnTo>
                    <a:pt x="4782" y="407"/>
                  </a:lnTo>
                  <a:cubicBezTo>
                    <a:pt x="4782" y="206"/>
                    <a:pt x="4667" y="33"/>
                    <a:pt x="4465" y="4"/>
                  </a:cubicBezTo>
                  <a:cubicBezTo>
                    <a:pt x="4450" y="2"/>
                    <a:pt x="4435" y="0"/>
                    <a:pt x="44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3634973" y="4899730"/>
              <a:ext cx="234777" cy="45084"/>
            </a:xfrm>
            <a:custGeom>
              <a:rect b="b" l="l" r="r" t="t"/>
              <a:pathLst>
                <a:path extrusionOk="0" h="1643" w="8556">
                  <a:moveTo>
                    <a:pt x="0" y="1"/>
                  </a:moveTo>
                  <a:lnTo>
                    <a:pt x="0" y="1643"/>
                  </a:lnTo>
                  <a:lnTo>
                    <a:pt x="8555" y="1643"/>
                  </a:lnTo>
                  <a:lnTo>
                    <a:pt x="85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144" name="Shape 144"/>
        <p:cNvGrpSpPr/>
        <p:nvPr/>
      </p:nvGrpSpPr>
      <p:grpSpPr>
        <a:xfrm>
          <a:off x="0" y="0"/>
          <a:ext cx="0" cy="0"/>
          <a:chOff x="0" y="0"/>
          <a:chExt cx="0" cy="0"/>
        </a:xfrm>
      </p:grpSpPr>
      <p:sp>
        <p:nvSpPr>
          <p:cNvPr id="145" name="Google Shape;145;p9"/>
          <p:cNvSpPr/>
          <p:nvPr/>
        </p:nvSpPr>
        <p:spPr>
          <a:xfrm>
            <a:off x="280200" y="191550"/>
            <a:ext cx="8583600" cy="4760400"/>
          </a:xfrm>
          <a:prstGeom prst="roundRect">
            <a:avLst>
              <a:gd fmla="val 9228"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txBox="1"/>
          <p:nvPr>
            <p:ph idx="1" type="subTitle"/>
          </p:nvPr>
        </p:nvSpPr>
        <p:spPr>
          <a:xfrm>
            <a:off x="2307450" y="2278650"/>
            <a:ext cx="45291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47" name="Google Shape;147;p9"/>
          <p:cNvSpPr txBox="1"/>
          <p:nvPr>
            <p:ph type="title"/>
          </p:nvPr>
        </p:nvSpPr>
        <p:spPr>
          <a:xfrm>
            <a:off x="2307450" y="1629750"/>
            <a:ext cx="4529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8" name="Google Shape;148;p9"/>
          <p:cNvGrpSpPr/>
          <p:nvPr/>
        </p:nvGrpSpPr>
        <p:grpSpPr>
          <a:xfrm>
            <a:off x="4312385" y="4261675"/>
            <a:ext cx="519225" cy="684850"/>
            <a:chOff x="713100" y="4261675"/>
            <a:chExt cx="519225" cy="684850"/>
          </a:xfrm>
        </p:grpSpPr>
        <p:sp>
          <p:nvSpPr>
            <p:cNvPr id="149" name="Google Shape;149;p9"/>
            <p:cNvSpPr/>
            <p:nvPr/>
          </p:nvSpPr>
          <p:spPr>
            <a:xfrm>
              <a:off x="983150" y="4261675"/>
              <a:ext cx="249175" cy="470975"/>
            </a:xfrm>
            <a:custGeom>
              <a:rect b="b" l="l" r="r" t="t"/>
              <a:pathLst>
                <a:path extrusionOk="0" h="18839" w="9967">
                  <a:moveTo>
                    <a:pt x="4983" y="1"/>
                  </a:moveTo>
                  <a:cubicBezTo>
                    <a:pt x="2247" y="1"/>
                    <a:pt x="0" y="4206"/>
                    <a:pt x="0" y="9420"/>
                  </a:cubicBezTo>
                  <a:cubicBezTo>
                    <a:pt x="0" y="14604"/>
                    <a:pt x="2247" y="18839"/>
                    <a:pt x="4983" y="18839"/>
                  </a:cubicBezTo>
                  <a:cubicBezTo>
                    <a:pt x="7720" y="18839"/>
                    <a:pt x="9967" y="14604"/>
                    <a:pt x="9967" y="9420"/>
                  </a:cubicBezTo>
                  <a:cubicBezTo>
                    <a:pt x="9967" y="4206"/>
                    <a:pt x="7720" y="1"/>
                    <a:pt x="49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983150" y="4389150"/>
              <a:ext cx="182925" cy="343500"/>
            </a:xfrm>
            <a:custGeom>
              <a:rect b="b" l="l" r="r" t="t"/>
              <a:pathLst>
                <a:path extrusionOk="0" h="13740" w="7317">
                  <a:moveTo>
                    <a:pt x="519" y="0"/>
                  </a:moveTo>
                  <a:lnTo>
                    <a:pt x="346" y="951"/>
                  </a:lnTo>
                  <a:cubicBezTo>
                    <a:pt x="116" y="2016"/>
                    <a:pt x="0" y="3168"/>
                    <a:pt x="0" y="4321"/>
                  </a:cubicBezTo>
                  <a:cubicBezTo>
                    <a:pt x="0" y="9505"/>
                    <a:pt x="2247" y="13740"/>
                    <a:pt x="4983" y="13740"/>
                  </a:cubicBezTo>
                  <a:cubicBezTo>
                    <a:pt x="5732" y="13740"/>
                    <a:pt x="6452" y="13423"/>
                    <a:pt x="7144" y="12818"/>
                  </a:cubicBezTo>
                  <a:lnTo>
                    <a:pt x="7317" y="12674"/>
                  </a:lnTo>
                  <a:lnTo>
                    <a:pt x="7115" y="12559"/>
                  </a:lnTo>
                  <a:cubicBezTo>
                    <a:pt x="2910" y="10053"/>
                    <a:pt x="1297" y="4868"/>
                    <a:pt x="663" y="951"/>
                  </a:cubicBezTo>
                  <a:lnTo>
                    <a:pt x="5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1041475" y="4378325"/>
              <a:ext cx="124600" cy="568200"/>
            </a:xfrm>
            <a:custGeom>
              <a:rect b="b" l="l" r="r" t="t"/>
              <a:pathLst>
                <a:path extrusionOk="0" h="22728" w="4984">
                  <a:moveTo>
                    <a:pt x="2650" y="1"/>
                  </a:moveTo>
                  <a:cubicBezTo>
                    <a:pt x="2449" y="1"/>
                    <a:pt x="2305" y="145"/>
                    <a:pt x="2305" y="347"/>
                  </a:cubicBezTo>
                  <a:lnTo>
                    <a:pt x="2305" y="8325"/>
                  </a:lnTo>
                  <a:lnTo>
                    <a:pt x="692" y="5531"/>
                  </a:lnTo>
                  <a:cubicBezTo>
                    <a:pt x="633" y="5433"/>
                    <a:pt x="521" y="5376"/>
                    <a:pt x="401" y="5376"/>
                  </a:cubicBezTo>
                  <a:cubicBezTo>
                    <a:pt x="345" y="5376"/>
                    <a:pt x="286" y="5388"/>
                    <a:pt x="231" y="5416"/>
                  </a:cubicBezTo>
                  <a:cubicBezTo>
                    <a:pt x="58" y="5503"/>
                    <a:pt x="0" y="5733"/>
                    <a:pt x="87" y="5877"/>
                  </a:cubicBezTo>
                  <a:lnTo>
                    <a:pt x="2247" y="9593"/>
                  </a:lnTo>
                  <a:cubicBezTo>
                    <a:pt x="2247" y="9622"/>
                    <a:pt x="2276" y="9650"/>
                    <a:pt x="2305" y="9679"/>
                  </a:cubicBezTo>
                  <a:lnTo>
                    <a:pt x="2305" y="22382"/>
                  </a:lnTo>
                  <a:cubicBezTo>
                    <a:pt x="2305" y="22555"/>
                    <a:pt x="2449" y="22727"/>
                    <a:pt x="2650" y="22727"/>
                  </a:cubicBezTo>
                  <a:cubicBezTo>
                    <a:pt x="2852" y="22727"/>
                    <a:pt x="2996" y="22555"/>
                    <a:pt x="2996" y="22382"/>
                  </a:cubicBezTo>
                  <a:lnTo>
                    <a:pt x="2996" y="5214"/>
                  </a:lnTo>
                  <a:cubicBezTo>
                    <a:pt x="3025" y="5186"/>
                    <a:pt x="3054" y="5157"/>
                    <a:pt x="3083" y="5128"/>
                  </a:cubicBezTo>
                  <a:lnTo>
                    <a:pt x="4897" y="2104"/>
                  </a:lnTo>
                  <a:cubicBezTo>
                    <a:pt x="4984" y="1931"/>
                    <a:pt x="4955" y="1729"/>
                    <a:pt x="4782" y="1643"/>
                  </a:cubicBezTo>
                  <a:cubicBezTo>
                    <a:pt x="4721" y="1602"/>
                    <a:pt x="4656" y="1583"/>
                    <a:pt x="4593" y="1583"/>
                  </a:cubicBezTo>
                  <a:cubicBezTo>
                    <a:pt x="4477" y="1583"/>
                    <a:pt x="4367" y="1646"/>
                    <a:pt x="4292" y="1758"/>
                  </a:cubicBezTo>
                  <a:lnTo>
                    <a:pt x="2996" y="3918"/>
                  </a:lnTo>
                  <a:lnTo>
                    <a:pt x="2996" y="347"/>
                  </a:lnTo>
                  <a:cubicBezTo>
                    <a:pt x="2996" y="145"/>
                    <a:pt x="2852" y="1"/>
                    <a:pt x="26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713100" y="4380500"/>
              <a:ext cx="205250" cy="433525"/>
            </a:xfrm>
            <a:custGeom>
              <a:rect b="b" l="l" r="r" t="t"/>
              <a:pathLst>
                <a:path extrusionOk="0" h="17341" w="8210">
                  <a:moveTo>
                    <a:pt x="4091" y="0"/>
                  </a:moveTo>
                  <a:cubicBezTo>
                    <a:pt x="1816" y="0"/>
                    <a:pt x="1" y="3803"/>
                    <a:pt x="1" y="8670"/>
                  </a:cubicBezTo>
                  <a:cubicBezTo>
                    <a:pt x="1" y="13538"/>
                    <a:pt x="1816" y="17340"/>
                    <a:pt x="4091" y="17340"/>
                  </a:cubicBezTo>
                  <a:cubicBezTo>
                    <a:pt x="6395" y="17340"/>
                    <a:pt x="8210" y="13538"/>
                    <a:pt x="8210" y="8670"/>
                  </a:cubicBezTo>
                  <a:cubicBezTo>
                    <a:pt x="8210" y="3803"/>
                    <a:pt x="6395" y="0"/>
                    <a:pt x="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713100" y="4464750"/>
              <a:ext cx="161325" cy="349275"/>
            </a:xfrm>
            <a:custGeom>
              <a:rect b="b" l="l" r="r" t="t"/>
              <a:pathLst>
                <a:path extrusionOk="0" h="13971" w="6453">
                  <a:moveTo>
                    <a:pt x="807" y="0"/>
                  </a:moveTo>
                  <a:lnTo>
                    <a:pt x="577" y="922"/>
                  </a:lnTo>
                  <a:cubicBezTo>
                    <a:pt x="203" y="2247"/>
                    <a:pt x="1" y="3745"/>
                    <a:pt x="1" y="5300"/>
                  </a:cubicBezTo>
                  <a:cubicBezTo>
                    <a:pt x="1" y="10082"/>
                    <a:pt x="1844" y="13970"/>
                    <a:pt x="4091" y="13970"/>
                  </a:cubicBezTo>
                  <a:cubicBezTo>
                    <a:pt x="4926" y="13970"/>
                    <a:pt x="5704" y="13481"/>
                    <a:pt x="6367" y="12559"/>
                  </a:cubicBezTo>
                  <a:lnTo>
                    <a:pt x="6453" y="12415"/>
                  </a:lnTo>
                  <a:lnTo>
                    <a:pt x="6309" y="12300"/>
                  </a:lnTo>
                  <a:cubicBezTo>
                    <a:pt x="2536" y="9794"/>
                    <a:pt x="1268" y="4753"/>
                    <a:pt x="894" y="951"/>
                  </a:cubicBezTo>
                  <a:lnTo>
                    <a:pt x="8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
            <p:cNvSpPr/>
            <p:nvPr/>
          </p:nvSpPr>
          <p:spPr>
            <a:xfrm>
              <a:off x="763525" y="4545400"/>
              <a:ext cx="99400" cy="398950"/>
            </a:xfrm>
            <a:custGeom>
              <a:rect b="b" l="l" r="r" t="t"/>
              <a:pathLst>
                <a:path extrusionOk="0" h="15958" w="3976">
                  <a:moveTo>
                    <a:pt x="2074" y="1"/>
                  </a:moveTo>
                  <a:cubicBezTo>
                    <a:pt x="1901" y="1"/>
                    <a:pt x="1728" y="173"/>
                    <a:pt x="1728" y="346"/>
                  </a:cubicBezTo>
                  <a:lnTo>
                    <a:pt x="1728" y="4897"/>
                  </a:lnTo>
                  <a:lnTo>
                    <a:pt x="691" y="3169"/>
                  </a:lnTo>
                  <a:cubicBezTo>
                    <a:pt x="636" y="3058"/>
                    <a:pt x="533" y="3007"/>
                    <a:pt x="421" y="3007"/>
                  </a:cubicBezTo>
                  <a:cubicBezTo>
                    <a:pt x="358" y="3007"/>
                    <a:pt x="293" y="3023"/>
                    <a:pt x="231" y="3054"/>
                  </a:cubicBezTo>
                  <a:cubicBezTo>
                    <a:pt x="58" y="3140"/>
                    <a:pt x="0" y="3371"/>
                    <a:pt x="115" y="3515"/>
                  </a:cubicBezTo>
                  <a:lnTo>
                    <a:pt x="1728" y="6280"/>
                  </a:lnTo>
                  <a:lnTo>
                    <a:pt x="1728" y="15584"/>
                  </a:lnTo>
                  <a:cubicBezTo>
                    <a:pt x="1728" y="15785"/>
                    <a:pt x="1901" y="15958"/>
                    <a:pt x="2074" y="15958"/>
                  </a:cubicBezTo>
                  <a:cubicBezTo>
                    <a:pt x="2276" y="15958"/>
                    <a:pt x="2420" y="15785"/>
                    <a:pt x="2420" y="15584"/>
                  </a:cubicBezTo>
                  <a:lnTo>
                    <a:pt x="2420" y="4033"/>
                  </a:lnTo>
                  <a:cubicBezTo>
                    <a:pt x="2448" y="4004"/>
                    <a:pt x="2477" y="4004"/>
                    <a:pt x="2477" y="3975"/>
                  </a:cubicBezTo>
                  <a:lnTo>
                    <a:pt x="3860" y="1930"/>
                  </a:lnTo>
                  <a:cubicBezTo>
                    <a:pt x="3975" y="1758"/>
                    <a:pt x="3918" y="1556"/>
                    <a:pt x="3773" y="1441"/>
                  </a:cubicBezTo>
                  <a:cubicBezTo>
                    <a:pt x="3710" y="1398"/>
                    <a:pt x="3643" y="1379"/>
                    <a:pt x="3577" y="1379"/>
                  </a:cubicBezTo>
                  <a:cubicBezTo>
                    <a:pt x="3464" y="1379"/>
                    <a:pt x="3357" y="1436"/>
                    <a:pt x="3284" y="1527"/>
                  </a:cubicBezTo>
                  <a:lnTo>
                    <a:pt x="2420" y="2823"/>
                  </a:lnTo>
                  <a:lnTo>
                    <a:pt x="2420" y="346"/>
                  </a:lnTo>
                  <a:cubicBezTo>
                    <a:pt x="2420" y="173"/>
                    <a:pt x="2276" y="1"/>
                    <a:pt x="2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5" name="Shape 155"/>
        <p:cNvGrpSpPr/>
        <p:nvPr/>
      </p:nvGrpSpPr>
      <p:grpSpPr>
        <a:xfrm>
          <a:off x="0" y="0"/>
          <a:ext cx="0" cy="0"/>
          <a:chOff x="0" y="0"/>
          <a:chExt cx="0" cy="0"/>
        </a:xfrm>
      </p:grpSpPr>
      <p:sp>
        <p:nvSpPr>
          <p:cNvPr id="156" name="Google Shape;156;p10"/>
          <p:cNvSpPr/>
          <p:nvPr>
            <p:ph idx="2" type="pic"/>
          </p:nvPr>
        </p:nvSpPr>
        <p:spPr>
          <a:xfrm>
            <a:off x="0" y="0"/>
            <a:ext cx="9144000" cy="5143500"/>
          </a:xfrm>
          <a:prstGeom prst="rect">
            <a:avLst/>
          </a:prstGeom>
          <a:noFill/>
          <a:ln>
            <a:noFill/>
          </a:ln>
        </p:spPr>
      </p:sp>
      <p:sp>
        <p:nvSpPr>
          <p:cNvPr id="157" name="Google Shape;157;p10"/>
          <p:cNvSpPr txBox="1"/>
          <p:nvPr>
            <p:ph idx="1" type="body"/>
          </p:nvPr>
        </p:nvSpPr>
        <p:spPr>
          <a:xfrm>
            <a:off x="713100" y="3999000"/>
            <a:ext cx="7717800" cy="605100"/>
          </a:xfrm>
          <a:prstGeom prst="rect">
            <a:avLst/>
          </a:prstGeom>
          <a:solidFill>
            <a:schemeClr val="dk2"/>
          </a:solidFill>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3000"/>
              <a:buFont typeface="Rubik SemiBold"/>
              <a:buNone/>
              <a:defRPr sz="3000">
                <a:latin typeface="Rubik SemiBold"/>
                <a:ea typeface="Rubik SemiBold"/>
                <a:cs typeface="Rubik SemiBold"/>
                <a:sym typeface="Rubik SemiBold"/>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64418"/>
            <a:ext cx="7717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1pPr>
            <a:lvl2pPr lvl="1">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2pPr>
            <a:lvl3pPr lvl="2">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3pPr>
            <a:lvl4pPr lvl="3">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4pPr>
            <a:lvl5pPr lvl="4">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5pPr>
            <a:lvl6pPr lvl="5">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6pPr>
            <a:lvl7pPr lvl="6">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7pPr>
            <a:lvl8pPr lvl="7">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8pPr>
            <a:lvl9pPr lvl="8">
              <a:spcBef>
                <a:spcPts val="0"/>
              </a:spcBef>
              <a:spcAft>
                <a:spcPts val="0"/>
              </a:spcAft>
              <a:buClr>
                <a:schemeClr val="accent2"/>
              </a:buClr>
              <a:buSzPts val="3000"/>
              <a:buFont typeface="Rubik SemiBold"/>
              <a:buNone/>
              <a:defRPr sz="3000">
                <a:solidFill>
                  <a:schemeClr val="accent2"/>
                </a:solidFill>
                <a:latin typeface="Rubik SemiBold"/>
                <a:ea typeface="Rubik SemiBold"/>
                <a:cs typeface="Rubik SemiBold"/>
                <a:sym typeface="Rubik SemiBold"/>
              </a:defRPr>
            </a:lvl9pPr>
          </a:lstStyle>
          <a:p/>
        </p:txBody>
      </p:sp>
      <p:sp>
        <p:nvSpPr>
          <p:cNvPr id="7" name="Google Shape;7;p1"/>
          <p:cNvSpPr txBox="1"/>
          <p:nvPr>
            <p:ph idx="1" type="body"/>
          </p:nvPr>
        </p:nvSpPr>
        <p:spPr>
          <a:xfrm>
            <a:off x="713100" y="1181565"/>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1pPr>
            <a:lvl2pPr indent="-317500" lvl="1" marL="9144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2pPr>
            <a:lvl3pPr indent="-317500" lvl="2" marL="13716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3pPr>
            <a:lvl4pPr indent="-317500" lvl="3" marL="18288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4pPr>
            <a:lvl5pPr indent="-317500" lvl="4" marL="22860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5pPr>
            <a:lvl6pPr indent="-317500" lvl="5" marL="27432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6pPr>
            <a:lvl7pPr indent="-317500" lvl="6" marL="32004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7pPr>
            <a:lvl8pPr indent="-317500" lvl="7" marL="36576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8pPr>
            <a:lvl9pPr indent="-317500" lvl="8" marL="4114800">
              <a:lnSpc>
                <a:spcPct val="115000"/>
              </a:lnSpc>
              <a:spcBef>
                <a:spcPts val="0"/>
              </a:spcBef>
              <a:spcAft>
                <a:spcPts val="0"/>
              </a:spcAft>
              <a:buClr>
                <a:schemeClr val="dk1"/>
              </a:buClr>
              <a:buSzPts val="1400"/>
              <a:buFont typeface="Rubik"/>
              <a:buChar char="■"/>
              <a:defRPr>
                <a:solidFill>
                  <a:schemeClr val="dk1"/>
                </a:solidFill>
                <a:latin typeface="Rubik"/>
                <a:ea typeface="Rubik"/>
                <a:cs typeface="Rubik"/>
                <a:sym typeface="Rubi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80" name="Shape 480"/>
        <p:cNvGrpSpPr/>
        <p:nvPr/>
      </p:nvGrpSpPr>
      <p:grpSpPr>
        <a:xfrm>
          <a:off x="0" y="0"/>
          <a:ext cx="0" cy="0"/>
          <a:chOff x="0" y="0"/>
          <a:chExt cx="0" cy="0"/>
        </a:xfrm>
      </p:grpSpPr>
      <p:sp>
        <p:nvSpPr>
          <p:cNvPr id="481" name="Google Shape;481;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82" name="Google Shape;482;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4.xml"/><Relationship Id="rId4" Type="http://schemas.openxmlformats.org/officeDocument/2006/relationships/slide" Target="/ppt/slides/slide31.xml"/><Relationship Id="rId9" Type="http://schemas.openxmlformats.org/officeDocument/2006/relationships/slide" Target="/ppt/slides/slide42.xml"/><Relationship Id="rId5" Type="http://schemas.openxmlformats.org/officeDocument/2006/relationships/slide" Target="/ppt/slides/slide30.xml"/><Relationship Id="rId6" Type="http://schemas.openxmlformats.org/officeDocument/2006/relationships/slide" Target="/ppt/slides/slide30.xml"/><Relationship Id="rId7" Type="http://schemas.openxmlformats.org/officeDocument/2006/relationships/slide" Target="/ppt/slides/slide28.xml"/><Relationship Id="rId8" Type="http://schemas.openxmlformats.org/officeDocument/2006/relationships/slide" Target="/ppt/slides/slide34.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6.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52fUiYEbZjcwdMkMPKsQgWhV4GHCFFYES1HtRQARXo8/copy" TargetMode="External"/><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52fUiYEbZjcwdMkMPKsQgWhV4GHCFFYES1HtRQARXo8/copy" TargetMode="External"/><Relationship Id="rId5"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hyperlink" Target="https://www.freepik.com/free-vector/flat-design-ecology-infographic-with-retro-colors_6437713.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hyperlink" Target="https://www.freepik.com/free-vector/flat-design-ecology-infographic-with-retro-colors_6437713.htm/?utm_source=slidesgo_template&amp;utm_medium=referral-link&amp;utm_campaign=sg_resources&amp;utm_content=freepik" TargetMode="External"/><Relationship Id="rId4" Type="http://schemas.openxmlformats.org/officeDocument/2006/relationships/hyperlink" Target="https://www.flaticon.com/packs/climate-change-66/?utm_source=slidesgo_template&amp;utm_medium=referral-link&amp;utm_campaign=sg_resources&amp;utm_content=flaticon" TargetMode="External"/><Relationship Id="rId5" Type="http://schemas.openxmlformats.org/officeDocument/2006/relationships/hyperlink" Target="https://www.freepik.com/free-photo/hand-touching-tree-moss-close-up_13436430.htm/?utm_source=slidesgo_template&amp;utm_medium=referral-link&amp;utm_campaign=sg_resources&amp;utm_content=freepik" TargetMode="External"/><Relationship Id="rId6" Type="http://schemas.openxmlformats.org/officeDocument/2006/relationships/hyperlink" Target="https://www.freepik.com/free-photo/beautiful-natural-green-forest_15416190.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4.xml"/><Relationship Id="rId3" Type="http://schemas.openxmlformats.org/officeDocument/2006/relationships/hyperlink" Target="https://fonts.google.com/specimen/Rub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5.png"/><Relationship Id="rId17" Type="http://schemas.openxmlformats.org/officeDocument/2006/relationships/image" Target="../media/image8.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34"/>
          <p:cNvSpPr txBox="1"/>
          <p:nvPr>
            <p:ph type="ctrTitle"/>
          </p:nvPr>
        </p:nvSpPr>
        <p:spPr>
          <a:xfrm>
            <a:off x="1046700" y="1035972"/>
            <a:ext cx="7050600" cy="23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solidFill>
                  <a:schemeClr val="accent2"/>
                </a:solidFill>
                <a:latin typeface="Rubik SemiBold"/>
                <a:ea typeface="Rubik SemiBold"/>
                <a:cs typeface="Rubik SemiBold"/>
                <a:sym typeface="Rubik SemiBold"/>
              </a:rPr>
              <a:t>Climate Change and Carbon Footprint</a:t>
            </a:r>
            <a:r>
              <a:rPr lang="en">
                <a:latin typeface="Rubik SemiBold"/>
                <a:ea typeface="Rubik SemiBold"/>
                <a:cs typeface="Rubik SemiBold"/>
                <a:sym typeface="Rubik SemiBold"/>
              </a:rPr>
              <a:t> </a:t>
            </a:r>
            <a:r>
              <a:rPr lang="en" sz="4600">
                <a:solidFill>
                  <a:schemeClr val="dk1"/>
                </a:solidFill>
                <a:latin typeface="Rubik"/>
                <a:ea typeface="Rubik"/>
                <a:cs typeface="Rubik"/>
                <a:sym typeface="Rubik"/>
              </a:rPr>
              <a:t>Thesis Defense</a:t>
            </a:r>
            <a:endParaRPr sz="4600">
              <a:solidFill>
                <a:schemeClr val="dk1"/>
              </a:solidFill>
              <a:latin typeface="Rubik"/>
              <a:ea typeface="Rubik"/>
              <a:cs typeface="Rubik"/>
              <a:sym typeface="Rubik"/>
            </a:endParaRPr>
          </a:p>
        </p:txBody>
      </p:sp>
      <p:sp>
        <p:nvSpPr>
          <p:cNvPr id="491" name="Google Shape;491;p34"/>
          <p:cNvSpPr txBox="1"/>
          <p:nvPr>
            <p:ph idx="1" type="subTitle"/>
          </p:nvPr>
        </p:nvSpPr>
        <p:spPr>
          <a:xfrm>
            <a:off x="2246250" y="3712728"/>
            <a:ext cx="46515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492" name="Google Shape;492;p34"/>
          <p:cNvCxnSpPr/>
          <p:nvPr/>
        </p:nvCxnSpPr>
        <p:spPr>
          <a:xfrm>
            <a:off x="2608050" y="3522256"/>
            <a:ext cx="39279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pic>
        <p:nvPicPr>
          <p:cNvPr id="607" name="Google Shape;607;p43"/>
          <p:cNvPicPr preferRelativeResize="0"/>
          <p:nvPr>
            <p:ph idx="2" type="pic"/>
          </p:nvPr>
        </p:nvPicPr>
        <p:blipFill rotWithShape="1">
          <a:blip r:embed="rId3">
            <a:alphaModFix/>
          </a:blip>
          <a:srcRect b="0" l="0" r="0" t="0"/>
          <a:stretch/>
        </p:blipFill>
        <p:spPr>
          <a:xfrm>
            <a:off x="0" y="0"/>
            <a:ext cx="9144000" cy="5143500"/>
          </a:xfrm>
          <a:prstGeom prst="rect">
            <a:avLst/>
          </a:prstGeom>
        </p:spPr>
      </p:pic>
      <p:sp>
        <p:nvSpPr>
          <p:cNvPr id="608" name="Google Shape;608;p43"/>
          <p:cNvSpPr txBox="1"/>
          <p:nvPr>
            <p:ph idx="1" type="body"/>
          </p:nvPr>
        </p:nvSpPr>
        <p:spPr>
          <a:xfrm>
            <a:off x="713100" y="3999000"/>
            <a:ext cx="7717800" cy="60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a:t>
            </a:r>
            <a:r>
              <a:rPr lang="en">
                <a:solidFill>
                  <a:schemeClr val="accent2"/>
                </a:solidFill>
              </a:rPr>
              <a:t>thousand words</a:t>
            </a:r>
            <a:endParaRPr>
              <a:solidFill>
                <a:schemeClr val="accent2"/>
              </a:solidFill>
            </a:endParaRPr>
          </a:p>
        </p:txBody>
      </p:sp>
      <p:sp>
        <p:nvSpPr>
          <p:cNvPr id="609" name="Google Shape;609;p43"/>
          <p:cNvSpPr/>
          <p:nvPr/>
        </p:nvSpPr>
        <p:spPr>
          <a:xfrm>
            <a:off x="272650" y="372062"/>
            <a:ext cx="755346" cy="260700"/>
          </a:xfrm>
          <a:custGeom>
            <a:rect b="b" l="l" r="r" t="t"/>
            <a:pathLst>
              <a:path extrusionOk="0" h="7367" w="21345">
                <a:moveTo>
                  <a:pt x="15715" y="1"/>
                </a:moveTo>
                <a:cubicBezTo>
                  <a:pt x="15279" y="1"/>
                  <a:pt x="14834" y="111"/>
                  <a:pt x="14431" y="339"/>
                </a:cubicBezTo>
                <a:cubicBezTo>
                  <a:pt x="14057" y="569"/>
                  <a:pt x="13769" y="828"/>
                  <a:pt x="13567" y="1145"/>
                </a:cubicBezTo>
                <a:cubicBezTo>
                  <a:pt x="13115" y="550"/>
                  <a:pt x="12349" y="172"/>
                  <a:pt x="11576" y="172"/>
                </a:cubicBezTo>
                <a:cubicBezTo>
                  <a:pt x="11413" y="172"/>
                  <a:pt x="11250" y="188"/>
                  <a:pt x="11090" y="224"/>
                </a:cubicBezTo>
                <a:cubicBezTo>
                  <a:pt x="10255" y="425"/>
                  <a:pt x="9564" y="1116"/>
                  <a:pt x="9333" y="1894"/>
                </a:cubicBezTo>
                <a:cubicBezTo>
                  <a:pt x="8888" y="1520"/>
                  <a:pt x="8291" y="1278"/>
                  <a:pt x="7681" y="1278"/>
                </a:cubicBezTo>
                <a:cubicBezTo>
                  <a:pt x="7541" y="1278"/>
                  <a:pt x="7400" y="1291"/>
                  <a:pt x="7259" y="1318"/>
                </a:cubicBezTo>
                <a:cubicBezTo>
                  <a:pt x="6395" y="1433"/>
                  <a:pt x="5675" y="2038"/>
                  <a:pt x="5358" y="2787"/>
                </a:cubicBezTo>
                <a:cubicBezTo>
                  <a:pt x="5008" y="2542"/>
                  <a:pt x="4584" y="2403"/>
                  <a:pt x="4162" y="2403"/>
                </a:cubicBezTo>
                <a:cubicBezTo>
                  <a:pt x="3890" y="2403"/>
                  <a:pt x="3619" y="2461"/>
                  <a:pt x="3371" y="2585"/>
                </a:cubicBezTo>
                <a:cubicBezTo>
                  <a:pt x="2939" y="2816"/>
                  <a:pt x="2622" y="3190"/>
                  <a:pt x="2478" y="3680"/>
                </a:cubicBezTo>
                <a:cubicBezTo>
                  <a:pt x="2420" y="3882"/>
                  <a:pt x="2420" y="4112"/>
                  <a:pt x="2420" y="4314"/>
                </a:cubicBezTo>
                <a:cubicBezTo>
                  <a:pt x="2318" y="4302"/>
                  <a:pt x="2217" y="4297"/>
                  <a:pt x="2116" y="4297"/>
                </a:cubicBezTo>
                <a:cubicBezTo>
                  <a:pt x="1703" y="4297"/>
                  <a:pt x="1304" y="4393"/>
                  <a:pt x="980" y="4602"/>
                </a:cubicBezTo>
                <a:cubicBezTo>
                  <a:pt x="289" y="5063"/>
                  <a:pt x="1" y="5898"/>
                  <a:pt x="289" y="6589"/>
                </a:cubicBezTo>
                <a:cubicBezTo>
                  <a:pt x="404" y="6877"/>
                  <a:pt x="663" y="7108"/>
                  <a:pt x="1009" y="7252"/>
                </a:cubicBezTo>
                <a:cubicBezTo>
                  <a:pt x="1210" y="7338"/>
                  <a:pt x="1441" y="7367"/>
                  <a:pt x="1642" y="7367"/>
                </a:cubicBezTo>
                <a:cubicBezTo>
                  <a:pt x="1873" y="7367"/>
                  <a:pt x="2103" y="7309"/>
                  <a:pt x="2305" y="7223"/>
                </a:cubicBezTo>
                <a:lnTo>
                  <a:pt x="19616" y="7309"/>
                </a:lnTo>
                <a:cubicBezTo>
                  <a:pt x="20192" y="7309"/>
                  <a:pt x="20711" y="6964"/>
                  <a:pt x="21028" y="6359"/>
                </a:cubicBezTo>
                <a:cubicBezTo>
                  <a:pt x="21344" y="5783"/>
                  <a:pt x="21200" y="5034"/>
                  <a:pt x="20711" y="4631"/>
                </a:cubicBezTo>
                <a:cubicBezTo>
                  <a:pt x="20538" y="4458"/>
                  <a:pt x="20307" y="4371"/>
                  <a:pt x="20048" y="4343"/>
                </a:cubicBezTo>
                <a:cubicBezTo>
                  <a:pt x="20048" y="4256"/>
                  <a:pt x="20077" y="4198"/>
                  <a:pt x="20077" y="4112"/>
                </a:cubicBezTo>
                <a:cubicBezTo>
                  <a:pt x="20135" y="3622"/>
                  <a:pt x="19991" y="3162"/>
                  <a:pt x="19645" y="2845"/>
                </a:cubicBezTo>
                <a:cubicBezTo>
                  <a:pt x="19366" y="2589"/>
                  <a:pt x="18992" y="2446"/>
                  <a:pt x="18586" y="2446"/>
                </a:cubicBezTo>
                <a:cubicBezTo>
                  <a:pt x="18489" y="2446"/>
                  <a:pt x="18391" y="2454"/>
                  <a:pt x="18291" y="2470"/>
                </a:cubicBezTo>
                <a:cubicBezTo>
                  <a:pt x="18205" y="2470"/>
                  <a:pt x="18147" y="2470"/>
                  <a:pt x="18061" y="2499"/>
                </a:cubicBezTo>
                <a:cubicBezTo>
                  <a:pt x="18061" y="2211"/>
                  <a:pt x="18032" y="1923"/>
                  <a:pt x="17946" y="1635"/>
                </a:cubicBezTo>
                <a:cubicBezTo>
                  <a:pt x="17715" y="944"/>
                  <a:pt x="17197" y="368"/>
                  <a:pt x="16534" y="137"/>
                </a:cubicBezTo>
                <a:cubicBezTo>
                  <a:pt x="16274" y="47"/>
                  <a:pt x="15997" y="1"/>
                  <a:pt x="15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3"/>
          <p:cNvSpPr/>
          <p:nvPr/>
        </p:nvSpPr>
        <p:spPr>
          <a:xfrm>
            <a:off x="8167475" y="539389"/>
            <a:ext cx="527026" cy="206769"/>
          </a:xfrm>
          <a:custGeom>
            <a:rect b="b" l="l" r="r" t="t"/>
            <a:pathLst>
              <a:path extrusionOk="0" h="5843" w="14893">
                <a:moveTo>
                  <a:pt x="8514" y="1"/>
                </a:moveTo>
                <a:cubicBezTo>
                  <a:pt x="7683" y="1"/>
                  <a:pt x="6841" y="514"/>
                  <a:pt x="6482" y="1234"/>
                </a:cubicBezTo>
                <a:cubicBezTo>
                  <a:pt x="6167" y="1052"/>
                  <a:pt x="5805" y="955"/>
                  <a:pt x="5445" y="955"/>
                </a:cubicBezTo>
                <a:cubicBezTo>
                  <a:pt x="5178" y="955"/>
                  <a:pt x="4912" y="1008"/>
                  <a:pt x="4667" y="1118"/>
                </a:cubicBezTo>
                <a:cubicBezTo>
                  <a:pt x="4120" y="1349"/>
                  <a:pt x="3716" y="1839"/>
                  <a:pt x="3572" y="2386"/>
                </a:cubicBezTo>
                <a:cubicBezTo>
                  <a:pt x="3404" y="2326"/>
                  <a:pt x="3226" y="2296"/>
                  <a:pt x="3047" y="2296"/>
                </a:cubicBezTo>
                <a:cubicBezTo>
                  <a:pt x="2795" y="2296"/>
                  <a:pt x="2540" y="2355"/>
                  <a:pt x="2305" y="2472"/>
                </a:cubicBezTo>
                <a:cubicBezTo>
                  <a:pt x="1902" y="2703"/>
                  <a:pt x="1614" y="3077"/>
                  <a:pt x="1556" y="3509"/>
                </a:cubicBezTo>
                <a:cubicBezTo>
                  <a:pt x="1326" y="3509"/>
                  <a:pt x="1095" y="3509"/>
                  <a:pt x="894" y="3596"/>
                </a:cubicBezTo>
                <a:cubicBezTo>
                  <a:pt x="462" y="3740"/>
                  <a:pt x="174" y="4056"/>
                  <a:pt x="87" y="4431"/>
                </a:cubicBezTo>
                <a:cubicBezTo>
                  <a:pt x="1" y="4777"/>
                  <a:pt x="116" y="5093"/>
                  <a:pt x="404" y="5381"/>
                </a:cubicBezTo>
                <a:cubicBezTo>
                  <a:pt x="692" y="5669"/>
                  <a:pt x="1124" y="5842"/>
                  <a:pt x="1527" y="5842"/>
                </a:cubicBezTo>
                <a:cubicBezTo>
                  <a:pt x="1614" y="5842"/>
                  <a:pt x="1700" y="5842"/>
                  <a:pt x="1787" y="5813"/>
                </a:cubicBezTo>
                <a:lnTo>
                  <a:pt x="13423" y="5813"/>
                </a:lnTo>
                <a:cubicBezTo>
                  <a:pt x="13798" y="5813"/>
                  <a:pt x="14287" y="5641"/>
                  <a:pt x="14662" y="4834"/>
                </a:cubicBezTo>
                <a:cubicBezTo>
                  <a:pt x="14892" y="4316"/>
                  <a:pt x="14777" y="3653"/>
                  <a:pt x="14345" y="3279"/>
                </a:cubicBezTo>
                <a:cubicBezTo>
                  <a:pt x="14143" y="3135"/>
                  <a:pt x="13913" y="3048"/>
                  <a:pt x="13683" y="3019"/>
                </a:cubicBezTo>
                <a:cubicBezTo>
                  <a:pt x="13769" y="2645"/>
                  <a:pt x="13740" y="2242"/>
                  <a:pt x="13539" y="1867"/>
                </a:cubicBezTo>
                <a:cubicBezTo>
                  <a:pt x="13224" y="1317"/>
                  <a:pt x="12576" y="934"/>
                  <a:pt x="11898" y="934"/>
                </a:cubicBezTo>
                <a:cubicBezTo>
                  <a:pt x="11831" y="934"/>
                  <a:pt x="11763" y="938"/>
                  <a:pt x="11695" y="946"/>
                </a:cubicBezTo>
                <a:cubicBezTo>
                  <a:pt x="11292" y="1003"/>
                  <a:pt x="10917" y="1176"/>
                  <a:pt x="10629" y="1435"/>
                </a:cubicBezTo>
                <a:cubicBezTo>
                  <a:pt x="10341" y="715"/>
                  <a:pt x="9650" y="139"/>
                  <a:pt x="8815" y="24"/>
                </a:cubicBezTo>
                <a:cubicBezTo>
                  <a:pt x="8715" y="8"/>
                  <a:pt x="8615" y="1"/>
                  <a:pt x="8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44"/>
          <p:cNvSpPr txBox="1"/>
          <p:nvPr>
            <p:ph type="title"/>
          </p:nvPr>
        </p:nvSpPr>
        <p:spPr>
          <a:xfrm>
            <a:off x="1388100" y="1258050"/>
            <a:ext cx="6367800" cy="26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dk1"/>
                </a:solidFill>
              </a:rPr>
              <a:t>words</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4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situation &amp; problems statement</a:t>
            </a:r>
            <a:endParaRPr/>
          </a:p>
        </p:txBody>
      </p:sp>
      <p:sp>
        <p:nvSpPr>
          <p:cNvPr id="621" name="Google Shape;621;p45"/>
          <p:cNvSpPr/>
          <p:nvPr/>
        </p:nvSpPr>
        <p:spPr>
          <a:xfrm>
            <a:off x="1349944" y="2266290"/>
            <a:ext cx="685800" cy="6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5"/>
          <p:cNvSpPr/>
          <p:nvPr/>
        </p:nvSpPr>
        <p:spPr>
          <a:xfrm>
            <a:off x="1384175" y="2359955"/>
            <a:ext cx="607800" cy="59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accent2"/>
                </a:solidFill>
                <a:latin typeface="Rubik SemiBold"/>
                <a:ea typeface="Rubik SemiBold"/>
                <a:cs typeface="Rubik SemiBold"/>
                <a:sym typeface="Rubik SemiBold"/>
              </a:rPr>
              <a:t>1.</a:t>
            </a:r>
            <a:endParaRPr sz="2800">
              <a:solidFill>
                <a:schemeClr val="accent2"/>
              </a:solidFill>
              <a:latin typeface="Rubik SemiBold"/>
              <a:ea typeface="Rubik SemiBold"/>
              <a:cs typeface="Rubik SemiBold"/>
              <a:sym typeface="Rubik SemiBold"/>
            </a:endParaRPr>
          </a:p>
        </p:txBody>
      </p:sp>
      <p:sp>
        <p:nvSpPr>
          <p:cNvPr id="623" name="Google Shape;623;p45"/>
          <p:cNvSpPr txBox="1"/>
          <p:nvPr>
            <p:ph idx="4294967295" type="subTitle"/>
          </p:nvPr>
        </p:nvSpPr>
        <p:spPr>
          <a:xfrm>
            <a:off x="2980350" y="1281126"/>
            <a:ext cx="3183300" cy="4116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Rubik SemiBold"/>
                <a:ea typeface="Rubik SemiBold"/>
                <a:cs typeface="Rubik SemiBold"/>
                <a:sym typeface="Rubik SemiBold"/>
              </a:rPr>
              <a:t>Current situation</a:t>
            </a:r>
            <a:endParaRPr sz="1800">
              <a:solidFill>
                <a:schemeClr val="lt1"/>
              </a:solidFill>
              <a:latin typeface="Rubik SemiBold"/>
              <a:ea typeface="Rubik SemiBold"/>
              <a:cs typeface="Rubik SemiBold"/>
              <a:sym typeface="Rubik SemiBold"/>
            </a:endParaRPr>
          </a:p>
        </p:txBody>
      </p:sp>
      <p:sp>
        <p:nvSpPr>
          <p:cNvPr id="624" name="Google Shape;624;p45"/>
          <p:cNvSpPr txBox="1"/>
          <p:nvPr>
            <p:ph idx="4294967295" type="subTitle"/>
          </p:nvPr>
        </p:nvSpPr>
        <p:spPr>
          <a:xfrm>
            <a:off x="2980350" y="4125315"/>
            <a:ext cx="3183300" cy="4116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1200"/>
              </a:spcAft>
              <a:buNone/>
            </a:pPr>
            <a:r>
              <a:rPr lang="en" sz="1800">
                <a:solidFill>
                  <a:schemeClr val="lt1"/>
                </a:solidFill>
                <a:latin typeface="Rubik SemiBold"/>
                <a:ea typeface="Rubik SemiBold"/>
                <a:cs typeface="Rubik SemiBold"/>
                <a:sym typeface="Rubik SemiBold"/>
              </a:rPr>
              <a:t>Problems</a:t>
            </a:r>
            <a:endParaRPr sz="1800">
              <a:solidFill>
                <a:schemeClr val="lt1"/>
              </a:solidFill>
              <a:latin typeface="Rubik SemiBold"/>
              <a:ea typeface="Rubik SemiBold"/>
              <a:cs typeface="Rubik SemiBold"/>
              <a:sym typeface="Rubik SemiBold"/>
            </a:endParaRPr>
          </a:p>
        </p:txBody>
      </p:sp>
      <p:sp>
        <p:nvSpPr>
          <p:cNvPr id="625" name="Google Shape;625;p45"/>
          <p:cNvSpPr txBox="1"/>
          <p:nvPr/>
        </p:nvSpPr>
        <p:spPr>
          <a:xfrm>
            <a:off x="814313" y="2994527"/>
            <a:ext cx="17475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Mercury</a:t>
            </a:r>
            <a:endParaRPr sz="1800">
              <a:solidFill>
                <a:schemeClr val="dk1"/>
              </a:solidFill>
              <a:latin typeface="Rubik SemiBold"/>
              <a:ea typeface="Rubik SemiBold"/>
              <a:cs typeface="Rubik SemiBold"/>
              <a:sym typeface="Rubik SemiBold"/>
            </a:endParaRPr>
          </a:p>
        </p:txBody>
      </p:sp>
      <p:sp>
        <p:nvSpPr>
          <p:cNvPr id="626" name="Google Shape;626;p45"/>
          <p:cNvSpPr txBox="1"/>
          <p:nvPr/>
        </p:nvSpPr>
        <p:spPr>
          <a:xfrm>
            <a:off x="814325" y="3300478"/>
            <a:ext cx="1747500" cy="59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Mercury is the smallest planet</a:t>
            </a:r>
            <a:endParaRPr>
              <a:solidFill>
                <a:schemeClr val="dk1"/>
              </a:solidFill>
              <a:latin typeface="Rubik"/>
              <a:ea typeface="Rubik"/>
              <a:cs typeface="Rubik"/>
              <a:sym typeface="Rubik"/>
            </a:endParaRPr>
          </a:p>
        </p:txBody>
      </p:sp>
      <p:sp>
        <p:nvSpPr>
          <p:cNvPr id="627" name="Google Shape;627;p45"/>
          <p:cNvSpPr txBox="1"/>
          <p:nvPr/>
        </p:nvSpPr>
        <p:spPr>
          <a:xfrm>
            <a:off x="2736938" y="2994527"/>
            <a:ext cx="17475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Earth</a:t>
            </a:r>
            <a:endParaRPr sz="1800">
              <a:solidFill>
                <a:schemeClr val="dk1"/>
              </a:solidFill>
              <a:latin typeface="Rubik SemiBold"/>
              <a:ea typeface="Rubik SemiBold"/>
              <a:cs typeface="Rubik SemiBold"/>
              <a:sym typeface="Rubik SemiBold"/>
            </a:endParaRPr>
          </a:p>
        </p:txBody>
      </p:sp>
      <p:sp>
        <p:nvSpPr>
          <p:cNvPr id="628" name="Google Shape;628;p45"/>
          <p:cNvSpPr txBox="1"/>
          <p:nvPr/>
        </p:nvSpPr>
        <p:spPr>
          <a:xfrm>
            <a:off x="2736950" y="3300478"/>
            <a:ext cx="1747500" cy="59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Earth is the planet with life</a:t>
            </a:r>
            <a:endParaRPr>
              <a:solidFill>
                <a:schemeClr val="dk1"/>
              </a:solidFill>
              <a:latin typeface="Rubik"/>
              <a:ea typeface="Rubik"/>
              <a:cs typeface="Rubik"/>
              <a:sym typeface="Rubik"/>
            </a:endParaRPr>
          </a:p>
        </p:txBody>
      </p:sp>
      <p:sp>
        <p:nvSpPr>
          <p:cNvPr id="629" name="Google Shape;629;p45"/>
          <p:cNvSpPr txBox="1"/>
          <p:nvPr/>
        </p:nvSpPr>
        <p:spPr>
          <a:xfrm>
            <a:off x="4659569" y="2994527"/>
            <a:ext cx="17475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Mars</a:t>
            </a:r>
            <a:endParaRPr sz="1800">
              <a:solidFill>
                <a:schemeClr val="dk1"/>
              </a:solidFill>
              <a:latin typeface="Rubik SemiBold"/>
              <a:ea typeface="Rubik SemiBold"/>
              <a:cs typeface="Rubik SemiBold"/>
              <a:sym typeface="Rubik SemiBold"/>
            </a:endParaRPr>
          </a:p>
        </p:txBody>
      </p:sp>
      <p:sp>
        <p:nvSpPr>
          <p:cNvPr id="630" name="Google Shape;630;p45"/>
          <p:cNvSpPr txBox="1"/>
          <p:nvPr/>
        </p:nvSpPr>
        <p:spPr>
          <a:xfrm>
            <a:off x="4659569" y="3300478"/>
            <a:ext cx="1747500" cy="59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Despite being red, Mars is very cold</a:t>
            </a:r>
            <a:endParaRPr>
              <a:solidFill>
                <a:schemeClr val="dk1"/>
              </a:solidFill>
              <a:latin typeface="Rubik"/>
              <a:ea typeface="Rubik"/>
              <a:cs typeface="Rubik"/>
              <a:sym typeface="Rubik"/>
            </a:endParaRPr>
          </a:p>
        </p:txBody>
      </p:sp>
      <p:sp>
        <p:nvSpPr>
          <p:cNvPr id="631" name="Google Shape;631;p45"/>
          <p:cNvSpPr txBox="1"/>
          <p:nvPr/>
        </p:nvSpPr>
        <p:spPr>
          <a:xfrm>
            <a:off x="6582194" y="2994527"/>
            <a:ext cx="17475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Jupiter</a:t>
            </a:r>
            <a:endParaRPr sz="1800">
              <a:solidFill>
                <a:schemeClr val="dk1"/>
              </a:solidFill>
              <a:latin typeface="Rubik SemiBold"/>
              <a:ea typeface="Rubik SemiBold"/>
              <a:cs typeface="Rubik SemiBold"/>
              <a:sym typeface="Rubik SemiBold"/>
            </a:endParaRPr>
          </a:p>
        </p:txBody>
      </p:sp>
      <p:sp>
        <p:nvSpPr>
          <p:cNvPr id="632" name="Google Shape;632;p45"/>
          <p:cNvSpPr txBox="1"/>
          <p:nvPr/>
        </p:nvSpPr>
        <p:spPr>
          <a:xfrm>
            <a:off x="6582194" y="3300478"/>
            <a:ext cx="1747500" cy="59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Jupiter is a huge gas giant</a:t>
            </a:r>
            <a:endParaRPr>
              <a:solidFill>
                <a:schemeClr val="dk1"/>
              </a:solidFill>
              <a:latin typeface="Rubik"/>
              <a:ea typeface="Rubik"/>
              <a:cs typeface="Rubik"/>
              <a:sym typeface="Rubik"/>
            </a:endParaRPr>
          </a:p>
        </p:txBody>
      </p:sp>
      <p:sp>
        <p:nvSpPr>
          <p:cNvPr id="633" name="Google Shape;633;p45"/>
          <p:cNvSpPr txBox="1"/>
          <p:nvPr/>
        </p:nvSpPr>
        <p:spPr>
          <a:xfrm>
            <a:off x="2473938" y="1793842"/>
            <a:ext cx="4196100" cy="35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Saturn was named after a Roman god</a:t>
            </a:r>
            <a:endParaRPr>
              <a:solidFill>
                <a:schemeClr val="dk1"/>
              </a:solidFill>
              <a:latin typeface="Rubik"/>
              <a:ea typeface="Rubik"/>
              <a:cs typeface="Rubik"/>
              <a:sym typeface="Rubik"/>
            </a:endParaRPr>
          </a:p>
        </p:txBody>
      </p:sp>
      <p:cxnSp>
        <p:nvCxnSpPr>
          <p:cNvPr id="634" name="Google Shape;634;p45"/>
          <p:cNvCxnSpPr>
            <a:stCxn id="626" idx="2"/>
            <a:endCxn id="624" idx="0"/>
          </p:cNvCxnSpPr>
          <p:nvPr/>
        </p:nvCxnSpPr>
        <p:spPr>
          <a:xfrm flipH="1" rot="-5400000">
            <a:off x="3013775" y="2566978"/>
            <a:ext cx="232500" cy="2883900"/>
          </a:xfrm>
          <a:prstGeom prst="bentConnector3">
            <a:avLst>
              <a:gd fmla="val 50030" name="adj1"/>
            </a:avLst>
          </a:prstGeom>
          <a:noFill/>
          <a:ln cap="flat" cmpd="sng" w="9525">
            <a:solidFill>
              <a:schemeClr val="dk1"/>
            </a:solidFill>
            <a:prstDash val="solid"/>
            <a:round/>
            <a:headEnd len="med" w="med" type="none"/>
            <a:tailEnd len="med" w="med" type="none"/>
          </a:ln>
        </p:spPr>
      </p:cxnSp>
      <p:cxnSp>
        <p:nvCxnSpPr>
          <p:cNvPr id="635" name="Google Shape;635;p45"/>
          <p:cNvCxnSpPr>
            <a:stCxn id="632" idx="2"/>
            <a:endCxn id="624" idx="0"/>
          </p:cNvCxnSpPr>
          <p:nvPr/>
        </p:nvCxnSpPr>
        <p:spPr>
          <a:xfrm rot="5400000">
            <a:off x="5897744" y="2566978"/>
            <a:ext cx="232500" cy="2883900"/>
          </a:xfrm>
          <a:prstGeom prst="bentConnector3">
            <a:avLst>
              <a:gd fmla="val 50030" name="adj1"/>
            </a:avLst>
          </a:prstGeom>
          <a:noFill/>
          <a:ln cap="flat" cmpd="sng" w="9525">
            <a:solidFill>
              <a:schemeClr val="dk1"/>
            </a:solidFill>
            <a:prstDash val="solid"/>
            <a:round/>
            <a:headEnd len="med" w="med" type="none"/>
            <a:tailEnd len="med" w="med" type="none"/>
          </a:ln>
        </p:spPr>
      </p:cxnSp>
      <p:cxnSp>
        <p:nvCxnSpPr>
          <p:cNvPr id="636" name="Google Shape;636;p45"/>
          <p:cNvCxnSpPr>
            <a:stCxn id="628" idx="2"/>
            <a:endCxn id="624" idx="0"/>
          </p:cNvCxnSpPr>
          <p:nvPr/>
        </p:nvCxnSpPr>
        <p:spPr>
          <a:xfrm flipH="1" rot="-5400000">
            <a:off x="3975050" y="3528328"/>
            <a:ext cx="232500" cy="961200"/>
          </a:xfrm>
          <a:prstGeom prst="bentConnector3">
            <a:avLst>
              <a:gd fmla="val 50030" name="adj1"/>
            </a:avLst>
          </a:prstGeom>
          <a:noFill/>
          <a:ln cap="flat" cmpd="sng" w="9525">
            <a:solidFill>
              <a:schemeClr val="dk1"/>
            </a:solidFill>
            <a:prstDash val="solid"/>
            <a:round/>
            <a:headEnd len="med" w="med" type="none"/>
            <a:tailEnd len="med" w="med" type="none"/>
          </a:ln>
        </p:spPr>
      </p:cxnSp>
      <p:cxnSp>
        <p:nvCxnSpPr>
          <p:cNvPr id="637" name="Google Shape;637;p45"/>
          <p:cNvCxnSpPr>
            <a:stCxn id="630" idx="2"/>
            <a:endCxn id="624" idx="0"/>
          </p:cNvCxnSpPr>
          <p:nvPr/>
        </p:nvCxnSpPr>
        <p:spPr>
          <a:xfrm rot="5400000">
            <a:off x="4936469" y="3528328"/>
            <a:ext cx="232500" cy="961200"/>
          </a:xfrm>
          <a:prstGeom prst="bentConnector3">
            <a:avLst>
              <a:gd fmla="val 50030" name="adj1"/>
            </a:avLst>
          </a:prstGeom>
          <a:noFill/>
          <a:ln cap="flat" cmpd="sng" w="9525">
            <a:solidFill>
              <a:schemeClr val="dk1"/>
            </a:solidFill>
            <a:prstDash val="solid"/>
            <a:round/>
            <a:headEnd len="med" w="med" type="none"/>
            <a:tailEnd len="med" w="med" type="none"/>
          </a:ln>
        </p:spPr>
      </p:cxnSp>
      <p:sp>
        <p:nvSpPr>
          <p:cNvPr id="638" name="Google Shape;638;p45"/>
          <p:cNvSpPr/>
          <p:nvPr/>
        </p:nvSpPr>
        <p:spPr>
          <a:xfrm>
            <a:off x="3306813" y="2359955"/>
            <a:ext cx="607800" cy="59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accent2"/>
                </a:solidFill>
                <a:latin typeface="Rubik SemiBold"/>
                <a:ea typeface="Rubik SemiBold"/>
                <a:cs typeface="Rubik SemiBold"/>
                <a:sym typeface="Rubik SemiBold"/>
              </a:rPr>
              <a:t>2.</a:t>
            </a:r>
            <a:endParaRPr sz="2800">
              <a:solidFill>
                <a:schemeClr val="accent2"/>
              </a:solidFill>
              <a:latin typeface="Rubik SemiBold"/>
              <a:ea typeface="Rubik SemiBold"/>
              <a:cs typeface="Rubik SemiBold"/>
              <a:sym typeface="Rubik SemiBold"/>
            </a:endParaRPr>
          </a:p>
        </p:txBody>
      </p:sp>
      <p:sp>
        <p:nvSpPr>
          <p:cNvPr id="639" name="Google Shape;639;p45"/>
          <p:cNvSpPr/>
          <p:nvPr/>
        </p:nvSpPr>
        <p:spPr>
          <a:xfrm>
            <a:off x="5229419" y="2359955"/>
            <a:ext cx="607800" cy="59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accent2"/>
                </a:solidFill>
                <a:latin typeface="Rubik SemiBold"/>
                <a:ea typeface="Rubik SemiBold"/>
                <a:cs typeface="Rubik SemiBold"/>
                <a:sym typeface="Rubik SemiBold"/>
              </a:rPr>
              <a:t>3.</a:t>
            </a:r>
            <a:endParaRPr sz="2800">
              <a:solidFill>
                <a:schemeClr val="accent2"/>
              </a:solidFill>
              <a:latin typeface="Rubik SemiBold"/>
              <a:ea typeface="Rubik SemiBold"/>
              <a:cs typeface="Rubik SemiBold"/>
              <a:sym typeface="Rubik SemiBold"/>
            </a:endParaRPr>
          </a:p>
        </p:txBody>
      </p:sp>
      <p:sp>
        <p:nvSpPr>
          <p:cNvPr id="640" name="Google Shape;640;p45"/>
          <p:cNvSpPr/>
          <p:nvPr/>
        </p:nvSpPr>
        <p:spPr>
          <a:xfrm>
            <a:off x="7152044" y="2359955"/>
            <a:ext cx="607800" cy="59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accent2"/>
                </a:solidFill>
                <a:latin typeface="Rubik SemiBold"/>
                <a:ea typeface="Rubik SemiBold"/>
                <a:cs typeface="Rubik SemiBold"/>
                <a:sym typeface="Rubik SemiBold"/>
              </a:rPr>
              <a:t>4.</a:t>
            </a:r>
            <a:endParaRPr sz="2800">
              <a:solidFill>
                <a:schemeClr val="accent2"/>
              </a:solidFill>
              <a:latin typeface="Rubik SemiBold"/>
              <a:ea typeface="Rubik SemiBold"/>
              <a:cs typeface="Rubik SemiBold"/>
              <a:sym typeface="Rubik SemiBold"/>
            </a:endParaRPr>
          </a:p>
        </p:txBody>
      </p:sp>
      <p:cxnSp>
        <p:nvCxnSpPr>
          <p:cNvPr id="641" name="Google Shape;641;p45"/>
          <p:cNvCxnSpPr>
            <a:stCxn id="623" idx="2"/>
            <a:endCxn id="633" idx="0"/>
          </p:cNvCxnSpPr>
          <p:nvPr/>
        </p:nvCxnSpPr>
        <p:spPr>
          <a:xfrm>
            <a:off x="4572000" y="1692726"/>
            <a:ext cx="0" cy="101100"/>
          </a:xfrm>
          <a:prstGeom prst="straightConnector1">
            <a:avLst/>
          </a:prstGeom>
          <a:noFill/>
          <a:ln cap="flat" cmpd="sng" w="9525">
            <a:solidFill>
              <a:schemeClr val="dk1"/>
            </a:solidFill>
            <a:prstDash val="solid"/>
            <a:round/>
            <a:headEnd len="med" w="med" type="none"/>
            <a:tailEnd len="med" w="med" type="none"/>
          </a:ln>
        </p:spPr>
      </p:cxnSp>
      <p:cxnSp>
        <p:nvCxnSpPr>
          <p:cNvPr id="642" name="Google Shape;642;p45"/>
          <p:cNvCxnSpPr>
            <a:stCxn id="633" idx="2"/>
            <a:endCxn id="622" idx="0"/>
          </p:cNvCxnSpPr>
          <p:nvPr/>
        </p:nvCxnSpPr>
        <p:spPr>
          <a:xfrm rot="5400000">
            <a:off x="3022638" y="810592"/>
            <a:ext cx="214800" cy="28839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643" name="Google Shape;643;p45"/>
          <p:cNvCxnSpPr>
            <a:stCxn id="633" idx="2"/>
            <a:endCxn id="638" idx="0"/>
          </p:cNvCxnSpPr>
          <p:nvPr/>
        </p:nvCxnSpPr>
        <p:spPr>
          <a:xfrm rot="5400000">
            <a:off x="3983988" y="1771942"/>
            <a:ext cx="214800" cy="9612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644" name="Google Shape;644;p45"/>
          <p:cNvCxnSpPr>
            <a:stCxn id="633" idx="2"/>
            <a:endCxn id="639" idx="0"/>
          </p:cNvCxnSpPr>
          <p:nvPr/>
        </p:nvCxnSpPr>
        <p:spPr>
          <a:xfrm flipH="1" rot="-5400000">
            <a:off x="4945188" y="1771942"/>
            <a:ext cx="214800" cy="9612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645" name="Google Shape;645;p45"/>
          <p:cNvCxnSpPr>
            <a:stCxn id="633" idx="2"/>
            <a:endCxn id="640" idx="0"/>
          </p:cNvCxnSpPr>
          <p:nvPr/>
        </p:nvCxnSpPr>
        <p:spPr>
          <a:xfrm flipH="1" rot="-5400000">
            <a:off x="5906538" y="810592"/>
            <a:ext cx="214800" cy="2883900"/>
          </a:xfrm>
          <a:prstGeom prst="bentConnector3">
            <a:avLst>
              <a:gd fmla="val 50003"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6"/>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Hypotheses</a:t>
            </a:r>
            <a:endParaRPr/>
          </a:p>
        </p:txBody>
      </p:sp>
      <p:sp>
        <p:nvSpPr>
          <p:cNvPr id="651" name="Google Shape;651;p46"/>
          <p:cNvSpPr txBox="1"/>
          <p:nvPr>
            <p:ph idx="1" type="subTitle"/>
          </p:nvPr>
        </p:nvSpPr>
        <p:spPr>
          <a:xfrm>
            <a:off x="1456754" y="1678744"/>
            <a:ext cx="2853000" cy="10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The planet’s name has nothing to do with the liquid metal</a:t>
            </a:r>
            <a:endParaRPr/>
          </a:p>
        </p:txBody>
      </p:sp>
      <p:sp>
        <p:nvSpPr>
          <p:cNvPr id="652" name="Google Shape;652;p46"/>
          <p:cNvSpPr txBox="1"/>
          <p:nvPr>
            <p:ph idx="2" type="subTitle"/>
          </p:nvPr>
        </p:nvSpPr>
        <p:spPr>
          <a:xfrm>
            <a:off x="1456784" y="1345370"/>
            <a:ext cx="28530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653" name="Google Shape;653;p46"/>
          <p:cNvSpPr txBox="1"/>
          <p:nvPr>
            <p:ph idx="3" type="subTitle"/>
          </p:nvPr>
        </p:nvSpPr>
        <p:spPr>
          <a:xfrm>
            <a:off x="5484580" y="1676491"/>
            <a:ext cx="2853000" cy="10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atmosphere is extremely poisonous</a:t>
            </a:r>
            <a:endParaRPr/>
          </a:p>
        </p:txBody>
      </p:sp>
      <p:sp>
        <p:nvSpPr>
          <p:cNvPr id="654" name="Google Shape;654;p46"/>
          <p:cNvSpPr txBox="1"/>
          <p:nvPr>
            <p:ph idx="4" type="subTitle"/>
          </p:nvPr>
        </p:nvSpPr>
        <p:spPr>
          <a:xfrm>
            <a:off x="5484610" y="1343120"/>
            <a:ext cx="28530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655" name="Google Shape;655;p46"/>
          <p:cNvSpPr txBox="1"/>
          <p:nvPr>
            <p:ph idx="5" type="subTitle"/>
          </p:nvPr>
        </p:nvSpPr>
        <p:spPr>
          <a:xfrm>
            <a:off x="3470659" y="3376417"/>
            <a:ext cx="2853000" cy="10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System. It was named after the Roman god of the skies and lightning</a:t>
            </a:r>
            <a:endParaRPr/>
          </a:p>
        </p:txBody>
      </p:sp>
      <p:sp>
        <p:nvSpPr>
          <p:cNvPr id="656" name="Google Shape;656;p46"/>
          <p:cNvSpPr txBox="1"/>
          <p:nvPr>
            <p:ph idx="6" type="subTitle"/>
          </p:nvPr>
        </p:nvSpPr>
        <p:spPr>
          <a:xfrm>
            <a:off x="3470688" y="3043045"/>
            <a:ext cx="28530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grpSp>
        <p:nvGrpSpPr>
          <p:cNvPr id="657" name="Google Shape;657;p46"/>
          <p:cNvGrpSpPr/>
          <p:nvPr/>
        </p:nvGrpSpPr>
        <p:grpSpPr>
          <a:xfrm>
            <a:off x="2821013" y="3449155"/>
            <a:ext cx="572779" cy="572733"/>
            <a:chOff x="6576462" y="3261519"/>
            <a:chExt cx="404105" cy="404073"/>
          </a:xfrm>
        </p:grpSpPr>
        <p:sp>
          <p:nvSpPr>
            <p:cNvPr id="658" name="Google Shape;658;p46"/>
            <p:cNvSpPr/>
            <p:nvPr/>
          </p:nvSpPr>
          <p:spPr>
            <a:xfrm>
              <a:off x="6576462" y="3451883"/>
              <a:ext cx="404100" cy="213709"/>
            </a:xfrm>
            <a:custGeom>
              <a:rect b="b" l="l" r="r" t="t"/>
              <a:pathLst>
                <a:path extrusionOk="0" h="6764" w="12790">
                  <a:moveTo>
                    <a:pt x="3787" y="0"/>
                  </a:moveTo>
                  <a:lnTo>
                    <a:pt x="3787" y="1715"/>
                  </a:lnTo>
                  <a:cubicBezTo>
                    <a:pt x="3501" y="1929"/>
                    <a:pt x="3287" y="2168"/>
                    <a:pt x="3216" y="2430"/>
                  </a:cubicBezTo>
                  <a:cubicBezTo>
                    <a:pt x="3025" y="3001"/>
                    <a:pt x="3311" y="3454"/>
                    <a:pt x="3501" y="3811"/>
                  </a:cubicBezTo>
                  <a:cubicBezTo>
                    <a:pt x="3573" y="3906"/>
                    <a:pt x="3644" y="4049"/>
                    <a:pt x="3668" y="4097"/>
                  </a:cubicBezTo>
                  <a:cubicBezTo>
                    <a:pt x="3668" y="4144"/>
                    <a:pt x="3644" y="4192"/>
                    <a:pt x="3597" y="4239"/>
                  </a:cubicBezTo>
                  <a:cubicBezTo>
                    <a:pt x="3501" y="4287"/>
                    <a:pt x="3382" y="4311"/>
                    <a:pt x="3239" y="4311"/>
                  </a:cubicBezTo>
                  <a:cubicBezTo>
                    <a:pt x="2954" y="4311"/>
                    <a:pt x="2739" y="4192"/>
                    <a:pt x="2739" y="4097"/>
                  </a:cubicBezTo>
                  <a:cubicBezTo>
                    <a:pt x="2763" y="3906"/>
                    <a:pt x="2835" y="3406"/>
                    <a:pt x="2501" y="3001"/>
                  </a:cubicBezTo>
                  <a:cubicBezTo>
                    <a:pt x="2239" y="2692"/>
                    <a:pt x="1787" y="2501"/>
                    <a:pt x="1191" y="2477"/>
                  </a:cubicBezTo>
                  <a:cubicBezTo>
                    <a:pt x="1173" y="2474"/>
                    <a:pt x="1155" y="2473"/>
                    <a:pt x="1137" y="2473"/>
                  </a:cubicBezTo>
                  <a:cubicBezTo>
                    <a:pt x="1013" y="2473"/>
                    <a:pt x="897" y="2543"/>
                    <a:pt x="834" y="2668"/>
                  </a:cubicBezTo>
                  <a:cubicBezTo>
                    <a:pt x="763" y="2787"/>
                    <a:pt x="787" y="2953"/>
                    <a:pt x="882" y="3073"/>
                  </a:cubicBezTo>
                  <a:cubicBezTo>
                    <a:pt x="977" y="3192"/>
                    <a:pt x="1025" y="3287"/>
                    <a:pt x="1025" y="3382"/>
                  </a:cubicBezTo>
                  <a:cubicBezTo>
                    <a:pt x="1025" y="3501"/>
                    <a:pt x="953" y="3573"/>
                    <a:pt x="763" y="3763"/>
                  </a:cubicBezTo>
                  <a:cubicBezTo>
                    <a:pt x="477" y="4073"/>
                    <a:pt x="1" y="4573"/>
                    <a:pt x="1" y="5692"/>
                  </a:cubicBezTo>
                  <a:cubicBezTo>
                    <a:pt x="1" y="5978"/>
                    <a:pt x="48" y="6240"/>
                    <a:pt x="144" y="6502"/>
                  </a:cubicBezTo>
                  <a:cubicBezTo>
                    <a:pt x="191" y="6645"/>
                    <a:pt x="334" y="6764"/>
                    <a:pt x="501" y="6764"/>
                  </a:cubicBezTo>
                  <a:lnTo>
                    <a:pt x="12313" y="6764"/>
                  </a:lnTo>
                  <a:cubicBezTo>
                    <a:pt x="12479" y="6764"/>
                    <a:pt x="12622" y="6645"/>
                    <a:pt x="12670" y="6502"/>
                  </a:cubicBezTo>
                  <a:cubicBezTo>
                    <a:pt x="12741" y="6240"/>
                    <a:pt x="12789" y="5978"/>
                    <a:pt x="12789" y="5692"/>
                  </a:cubicBezTo>
                  <a:cubicBezTo>
                    <a:pt x="12789" y="4573"/>
                    <a:pt x="12360" y="4073"/>
                    <a:pt x="12075" y="3763"/>
                  </a:cubicBezTo>
                  <a:cubicBezTo>
                    <a:pt x="11884" y="3573"/>
                    <a:pt x="11836" y="3501"/>
                    <a:pt x="11836" y="3382"/>
                  </a:cubicBezTo>
                  <a:cubicBezTo>
                    <a:pt x="11836" y="3358"/>
                    <a:pt x="11836" y="3263"/>
                    <a:pt x="11979" y="3073"/>
                  </a:cubicBezTo>
                  <a:cubicBezTo>
                    <a:pt x="12051" y="2953"/>
                    <a:pt x="12075" y="2787"/>
                    <a:pt x="12003" y="2668"/>
                  </a:cubicBezTo>
                  <a:cubicBezTo>
                    <a:pt x="11941" y="2543"/>
                    <a:pt x="11824" y="2473"/>
                    <a:pt x="11700" y="2473"/>
                  </a:cubicBezTo>
                  <a:cubicBezTo>
                    <a:pt x="11682" y="2473"/>
                    <a:pt x="11664" y="2474"/>
                    <a:pt x="11646" y="2477"/>
                  </a:cubicBezTo>
                  <a:cubicBezTo>
                    <a:pt x="11074" y="2501"/>
                    <a:pt x="10598" y="2692"/>
                    <a:pt x="10336" y="3001"/>
                  </a:cubicBezTo>
                  <a:cubicBezTo>
                    <a:pt x="10003" y="3406"/>
                    <a:pt x="10074" y="3906"/>
                    <a:pt x="10098" y="4097"/>
                  </a:cubicBezTo>
                  <a:cubicBezTo>
                    <a:pt x="10098" y="4192"/>
                    <a:pt x="9884" y="4311"/>
                    <a:pt x="9598" y="4311"/>
                  </a:cubicBezTo>
                  <a:cubicBezTo>
                    <a:pt x="9455" y="4311"/>
                    <a:pt x="9336" y="4287"/>
                    <a:pt x="9241" y="4239"/>
                  </a:cubicBezTo>
                  <a:cubicBezTo>
                    <a:pt x="9193" y="4192"/>
                    <a:pt x="9169" y="4144"/>
                    <a:pt x="9169" y="4120"/>
                  </a:cubicBezTo>
                  <a:cubicBezTo>
                    <a:pt x="9193" y="4049"/>
                    <a:pt x="9265" y="3906"/>
                    <a:pt x="9336" y="3811"/>
                  </a:cubicBezTo>
                  <a:cubicBezTo>
                    <a:pt x="9526" y="3454"/>
                    <a:pt x="9812" y="3001"/>
                    <a:pt x="9622" y="2430"/>
                  </a:cubicBezTo>
                  <a:cubicBezTo>
                    <a:pt x="9550" y="2168"/>
                    <a:pt x="9336" y="1906"/>
                    <a:pt x="9026" y="1691"/>
                  </a:cubicBezTo>
                  <a:lnTo>
                    <a:pt x="9026" y="0"/>
                  </a:lnTo>
                  <a:lnTo>
                    <a:pt x="8264" y="0"/>
                  </a:lnTo>
                  <a:lnTo>
                    <a:pt x="8264" y="1239"/>
                  </a:lnTo>
                  <a:cubicBezTo>
                    <a:pt x="8193" y="1215"/>
                    <a:pt x="8145" y="1191"/>
                    <a:pt x="8050" y="1144"/>
                  </a:cubicBezTo>
                  <a:cubicBezTo>
                    <a:pt x="8005" y="1129"/>
                    <a:pt x="7957" y="1121"/>
                    <a:pt x="7910" y="1121"/>
                  </a:cubicBezTo>
                  <a:cubicBezTo>
                    <a:pt x="7809" y="1121"/>
                    <a:pt x="7710" y="1157"/>
                    <a:pt x="7645" y="1239"/>
                  </a:cubicBezTo>
                  <a:cubicBezTo>
                    <a:pt x="7526" y="1358"/>
                    <a:pt x="7502" y="1525"/>
                    <a:pt x="7574" y="1667"/>
                  </a:cubicBezTo>
                  <a:cubicBezTo>
                    <a:pt x="7931" y="2310"/>
                    <a:pt x="7717" y="2525"/>
                    <a:pt x="7407" y="2739"/>
                  </a:cubicBezTo>
                  <a:cubicBezTo>
                    <a:pt x="7216" y="2858"/>
                    <a:pt x="7002" y="2930"/>
                    <a:pt x="6764" y="2977"/>
                  </a:cubicBezTo>
                  <a:lnTo>
                    <a:pt x="6764" y="0"/>
                  </a:lnTo>
                  <a:lnTo>
                    <a:pt x="6026" y="0"/>
                  </a:lnTo>
                  <a:lnTo>
                    <a:pt x="6026" y="2977"/>
                  </a:lnTo>
                  <a:cubicBezTo>
                    <a:pt x="5811" y="2930"/>
                    <a:pt x="5621" y="2858"/>
                    <a:pt x="5502" y="2787"/>
                  </a:cubicBezTo>
                  <a:cubicBezTo>
                    <a:pt x="5121" y="2525"/>
                    <a:pt x="4906" y="2334"/>
                    <a:pt x="5264" y="1667"/>
                  </a:cubicBezTo>
                  <a:cubicBezTo>
                    <a:pt x="5335" y="1525"/>
                    <a:pt x="5311" y="1358"/>
                    <a:pt x="5216" y="1239"/>
                  </a:cubicBezTo>
                  <a:cubicBezTo>
                    <a:pt x="5135" y="1157"/>
                    <a:pt x="5031" y="1121"/>
                    <a:pt x="4928" y="1121"/>
                  </a:cubicBezTo>
                  <a:cubicBezTo>
                    <a:pt x="4880" y="1121"/>
                    <a:pt x="4833" y="1129"/>
                    <a:pt x="4787" y="1144"/>
                  </a:cubicBezTo>
                  <a:cubicBezTo>
                    <a:pt x="4692" y="1191"/>
                    <a:pt x="4621" y="1239"/>
                    <a:pt x="4525" y="1263"/>
                  </a:cubicBezTo>
                  <a:lnTo>
                    <a:pt x="4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59" name="Google Shape;659;p46"/>
            <p:cNvSpPr/>
            <p:nvPr/>
          </p:nvSpPr>
          <p:spPr>
            <a:xfrm>
              <a:off x="6660728" y="3309671"/>
              <a:ext cx="236299" cy="118165"/>
            </a:xfrm>
            <a:custGeom>
              <a:rect b="b" l="l" r="r" t="t"/>
              <a:pathLst>
                <a:path extrusionOk="0" h="3740" w="7479">
                  <a:moveTo>
                    <a:pt x="3740" y="1"/>
                  </a:moveTo>
                  <a:cubicBezTo>
                    <a:pt x="3025" y="1"/>
                    <a:pt x="2454" y="477"/>
                    <a:pt x="2287" y="1144"/>
                  </a:cubicBezTo>
                  <a:cubicBezTo>
                    <a:pt x="2263" y="1120"/>
                    <a:pt x="2263" y="1120"/>
                    <a:pt x="2239" y="1120"/>
                  </a:cubicBezTo>
                  <a:cubicBezTo>
                    <a:pt x="1620" y="1120"/>
                    <a:pt x="1120" y="1620"/>
                    <a:pt x="1120" y="2239"/>
                  </a:cubicBezTo>
                  <a:lnTo>
                    <a:pt x="739" y="2239"/>
                  </a:lnTo>
                  <a:cubicBezTo>
                    <a:pt x="334" y="2239"/>
                    <a:pt x="1" y="2596"/>
                    <a:pt x="1" y="3001"/>
                  </a:cubicBezTo>
                  <a:cubicBezTo>
                    <a:pt x="1" y="3406"/>
                    <a:pt x="334" y="3739"/>
                    <a:pt x="739" y="3739"/>
                  </a:cubicBezTo>
                  <a:lnTo>
                    <a:pt x="6740" y="3739"/>
                  </a:lnTo>
                  <a:cubicBezTo>
                    <a:pt x="7145" y="3739"/>
                    <a:pt x="7479" y="3406"/>
                    <a:pt x="7479" y="3001"/>
                  </a:cubicBezTo>
                  <a:cubicBezTo>
                    <a:pt x="7479" y="2596"/>
                    <a:pt x="7145" y="2239"/>
                    <a:pt x="6740" y="2239"/>
                  </a:cubicBezTo>
                  <a:cubicBezTo>
                    <a:pt x="6740" y="1620"/>
                    <a:pt x="6216" y="1120"/>
                    <a:pt x="5597" y="1120"/>
                  </a:cubicBezTo>
                  <a:cubicBezTo>
                    <a:pt x="5454" y="1120"/>
                    <a:pt x="5335" y="1167"/>
                    <a:pt x="5192" y="1215"/>
                  </a:cubicBezTo>
                  <a:cubicBezTo>
                    <a:pt x="5073" y="524"/>
                    <a:pt x="4454" y="1"/>
                    <a:pt x="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0" name="Google Shape;660;p46"/>
            <p:cNvSpPr/>
            <p:nvPr/>
          </p:nvSpPr>
          <p:spPr>
            <a:xfrm>
              <a:off x="6816495" y="3261519"/>
              <a:ext cx="164073" cy="118924"/>
            </a:xfrm>
            <a:custGeom>
              <a:rect b="b" l="l" r="r" t="t"/>
              <a:pathLst>
                <a:path extrusionOk="0" h="3764" w="5193">
                  <a:moveTo>
                    <a:pt x="1429" y="0"/>
                  </a:moveTo>
                  <a:cubicBezTo>
                    <a:pt x="739" y="0"/>
                    <a:pt x="167" y="501"/>
                    <a:pt x="0" y="1120"/>
                  </a:cubicBezTo>
                  <a:cubicBezTo>
                    <a:pt x="310" y="1310"/>
                    <a:pt x="572" y="1572"/>
                    <a:pt x="739" y="1906"/>
                  </a:cubicBezTo>
                  <a:cubicBezTo>
                    <a:pt x="1548" y="1929"/>
                    <a:pt x="2215" y="2453"/>
                    <a:pt x="2453" y="3168"/>
                  </a:cubicBezTo>
                  <a:cubicBezTo>
                    <a:pt x="2715" y="3311"/>
                    <a:pt x="2930" y="3525"/>
                    <a:pt x="3096" y="3763"/>
                  </a:cubicBezTo>
                  <a:lnTo>
                    <a:pt x="4454" y="3763"/>
                  </a:lnTo>
                  <a:cubicBezTo>
                    <a:pt x="4859" y="3763"/>
                    <a:pt x="5192" y="3430"/>
                    <a:pt x="5192" y="3025"/>
                  </a:cubicBezTo>
                  <a:cubicBezTo>
                    <a:pt x="5192" y="2620"/>
                    <a:pt x="4859" y="2287"/>
                    <a:pt x="4454" y="2287"/>
                  </a:cubicBezTo>
                  <a:cubicBezTo>
                    <a:pt x="4454" y="1667"/>
                    <a:pt x="3906" y="1144"/>
                    <a:pt x="3287" y="1144"/>
                  </a:cubicBezTo>
                  <a:cubicBezTo>
                    <a:pt x="3144" y="1144"/>
                    <a:pt x="3025" y="1191"/>
                    <a:pt x="2882" y="1239"/>
                  </a:cubicBezTo>
                  <a:cubicBezTo>
                    <a:pt x="2763" y="548"/>
                    <a:pt x="2144" y="0"/>
                    <a:pt x="14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1" name="Google Shape;661;p46"/>
            <p:cNvSpPr/>
            <p:nvPr/>
          </p:nvSpPr>
          <p:spPr>
            <a:xfrm>
              <a:off x="6576462" y="3261519"/>
              <a:ext cx="164831" cy="118924"/>
            </a:xfrm>
            <a:custGeom>
              <a:rect b="b" l="l" r="r" t="t"/>
              <a:pathLst>
                <a:path extrusionOk="0" h="3764" w="5217">
                  <a:moveTo>
                    <a:pt x="3787" y="0"/>
                  </a:moveTo>
                  <a:cubicBezTo>
                    <a:pt x="3073" y="0"/>
                    <a:pt x="2501" y="501"/>
                    <a:pt x="2334" y="1167"/>
                  </a:cubicBezTo>
                  <a:cubicBezTo>
                    <a:pt x="2311" y="1167"/>
                    <a:pt x="2311" y="1144"/>
                    <a:pt x="2287" y="1144"/>
                  </a:cubicBezTo>
                  <a:cubicBezTo>
                    <a:pt x="1668" y="1144"/>
                    <a:pt x="1144" y="1667"/>
                    <a:pt x="1144" y="2287"/>
                  </a:cubicBezTo>
                  <a:lnTo>
                    <a:pt x="763" y="2287"/>
                  </a:lnTo>
                  <a:cubicBezTo>
                    <a:pt x="358" y="2287"/>
                    <a:pt x="1" y="2620"/>
                    <a:pt x="1" y="3025"/>
                  </a:cubicBezTo>
                  <a:cubicBezTo>
                    <a:pt x="1" y="3430"/>
                    <a:pt x="358" y="3763"/>
                    <a:pt x="763" y="3763"/>
                  </a:cubicBezTo>
                  <a:lnTo>
                    <a:pt x="2120" y="3763"/>
                  </a:lnTo>
                  <a:cubicBezTo>
                    <a:pt x="2334" y="3382"/>
                    <a:pt x="2716" y="3120"/>
                    <a:pt x="3192" y="3049"/>
                  </a:cubicBezTo>
                  <a:cubicBezTo>
                    <a:pt x="3406" y="2525"/>
                    <a:pt x="3859" y="2120"/>
                    <a:pt x="4430" y="1953"/>
                  </a:cubicBezTo>
                  <a:cubicBezTo>
                    <a:pt x="4621" y="1620"/>
                    <a:pt x="4883" y="1334"/>
                    <a:pt x="5216" y="1120"/>
                  </a:cubicBezTo>
                  <a:cubicBezTo>
                    <a:pt x="5049" y="501"/>
                    <a:pt x="4454" y="0"/>
                    <a:pt x="3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662" name="Google Shape;662;p46"/>
          <p:cNvGrpSpPr/>
          <p:nvPr/>
        </p:nvGrpSpPr>
        <p:grpSpPr>
          <a:xfrm>
            <a:off x="807104" y="1749235"/>
            <a:ext cx="572727" cy="572738"/>
            <a:chOff x="3471934" y="3882281"/>
            <a:chExt cx="404068" cy="404076"/>
          </a:xfrm>
        </p:grpSpPr>
        <p:sp>
          <p:nvSpPr>
            <p:cNvPr id="663" name="Google Shape;663;p46"/>
            <p:cNvSpPr/>
            <p:nvPr/>
          </p:nvSpPr>
          <p:spPr>
            <a:xfrm>
              <a:off x="3503530" y="4155394"/>
              <a:ext cx="348398" cy="82779"/>
            </a:xfrm>
            <a:custGeom>
              <a:rect b="b" l="l" r="r" t="t"/>
              <a:pathLst>
                <a:path extrusionOk="0" h="2620" w="11027">
                  <a:moveTo>
                    <a:pt x="8407" y="1"/>
                  </a:moveTo>
                  <a:cubicBezTo>
                    <a:pt x="7549" y="1"/>
                    <a:pt x="6502" y="406"/>
                    <a:pt x="6216" y="549"/>
                  </a:cubicBezTo>
                  <a:cubicBezTo>
                    <a:pt x="6025" y="644"/>
                    <a:pt x="4287" y="1501"/>
                    <a:pt x="2382" y="1501"/>
                  </a:cubicBezTo>
                  <a:cubicBezTo>
                    <a:pt x="1524" y="1501"/>
                    <a:pt x="667" y="1311"/>
                    <a:pt x="0" y="1096"/>
                  </a:cubicBezTo>
                  <a:lnTo>
                    <a:pt x="0" y="1096"/>
                  </a:lnTo>
                  <a:cubicBezTo>
                    <a:pt x="310" y="1620"/>
                    <a:pt x="715" y="2097"/>
                    <a:pt x="1167" y="2501"/>
                  </a:cubicBezTo>
                  <a:cubicBezTo>
                    <a:pt x="1575" y="2585"/>
                    <a:pt x="1986" y="2620"/>
                    <a:pt x="2391" y="2620"/>
                  </a:cubicBezTo>
                  <a:cubicBezTo>
                    <a:pt x="4420" y="2620"/>
                    <a:pt x="6271" y="1735"/>
                    <a:pt x="6549" y="1596"/>
                  </a:cubicBezTo>
                  <a:cubicBezTo>
                    <a:pt x="6859" y="1454"/>
                    <a:pt x="7764" y="1120"/>
                    <a:pt x="8407" y="1120"/>
                  </a:cubicBezTo>
                  <a:cubicBezTo>
                    <a:pt x="9312" y="1120"/>
                    <a:pt x="10336" y="1644"/>
                    <a:pt x="10407" y="1668"/>
                  </a:cubicBezTo>
                  <a:cubicBezTo>
                    <a:pt x="10645" y="1382"/>
                    <a:pt x="10836" y="1073"/>
                    <a:pt x="11026" y="763"/>
                  </a:cubicBezTo>
                  <a:cubicBezTo>
                    <a:pt x="10764" y="644"/>
                    <a:pt x="9526"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4" name="Google Shape;664;p46"/>
            <p:cNvSpPr/>
            <p:nvPr/>
          </p:nvSpPr>
          <p:spPr>
            <a:xfrm>
              <a:off x="3591555" y="4030496"/>
              <a:ext cx="167833" cy="88814"/>
            </a:xfrm>
            <a:custGeom>
              <a:rect b="b" l="l" r="r" t="t"/>
              <a:pathLst>
                <a:path extrusionOk="0" h="2811" w="5312">
                  <a:moveTo>
                    <a:pt x="2977" y="1"/>
                  </a:moveTo>
                  <a:cubicBezTo>
                    <a:pt x="2573" y="1"/>
                    <a:pt x="2573" y="48"/>
                    <a:pt x="2501" y="382"/>
                  </a:cubicBezTo>
                  <a:cubicBezTo>
                    <a:pt x="2453" y="620"/>
                    <a:pt x="2382" y="953"/>
                    <a:pt x="2120" y="1215"/>
                  </a:cubicBezTo>
                  <a:cubicBezTo>
                    <a:pt x="1739" y="1620"/>
                    <a:pt x="1263" y="1715"/>
                    <a:pt x="906" y="1811"/>
                  </a:cubicBezTo>
                  <a:cubicBezTo>
                    <a:pt x="382" y="1930"/>
                    <a:pt x="72" y="2025"/>
                    <a:pt x="1" y="2811"/>
                  </a:cubicBezTo>
                  <a:cubicBezTo>
                    <a:pt x="1239" y="2692"/>
                    <a:pt x="2430" y="2120"/>
                    <a:pt x="2430" y="2120"/>
                  </a:cubicBezTo>
                  <a:cubicBezTo>
                    <a:pt x="2501" y="2096"/>
                    <a:pt x="3859" y="1430"/>
                    <a:pt x="5311" y="1334"/>
                  </a:cubicBezTo>
                  <a:cubicBezTo>
                    <a:pt x="5311" y="834"/>
                    <a:pt x="4787" y="525"/>
                    <a:pt x="4668" y="525"/>
                  </a:cubicBezTo>
                  <a:cubicBezTo>
                    <a:pt x="4525" y="572"/>
                    <a:pt x="4430" y="596"/>
                    <a:pt x="4287" y="596"/>
                  </a:cubicBezTo>
                  <a:cubicBezTo>
                    <a:pt x="3978" y="596"/>
                    <a:pt x="3716" y="429"/>
                    <a:pt x="3478" y="263"/>
                  </a:cubicBezTo>
                  <a:cubicBezTo>
                    <a:pt x="3311" y="120"/>
                    <a:pt x="3120" y="1"/>
                    <a:pt x="29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5" name="Google Shape;665;p46"/>
            <p:cNvSpPr/>
            <p:nvPr/>
          </p:nvSpPr>
          <p:spPr>
            <a:xfrm>
              <a:off x="3475694" y="4095963"/>
              <a:ext cx="395791" cy="82810"/>
            </a:xfrm>
            <a:custGeom>
              <a:rect b="b" l="l" r="r" t="t"/>
              <a:pathLst>
                <a:path extrusionOk="0" h="2621" w="12527">
                  <a:moveTo>
                    <a:pt x="9288" y="1"/>
                  </a:moveTo>
                  <a:cubicBezTo>
                    <a:pt x="7907" y="1"/>
                    <a:pt x="6454" y="715"/>
                    <a:pt x="6430" y="715"/>
                  </a:cubicBezTo>
                  <a:cubicBezTo>
                    <a:pt x="6382" y="739"/>
                    <a:pt x="4835" y="1501"/>
                    <a:pt x="3263" y="1501"/>
                  </a:cubicBezTo>
                  <a:cubicBezTo>
                    <a:pt x="2143" y="1501"/>
                    <a:pt x="1000" y="1120"/>
                    <a:pt x="0" y="667"/>
                  </a:cubicBezTo>
                  <a:lnTo>
                    <a:pt x="0" y="667"/>
                  </a:lnTo>
                  <a:cubicBezTo>
                    <a:pt x="72" y="1144"/>
                    <a:pt x="191" y="1596"/>
                    <a:pt x="381" y="2025"/>
                  </a:cubicBezTo>
                  <a:cubicBezTo>
                    <a:pt x="1000" y="2263"/>
                    <a:pt x="2120" y="2620"/>
                    <a:pt x="3263" y="2620"/>
                  </a:cubicBezTo>
                  <a:cubicBezTo>
                    <a:pt x="4977" y="2620"/>
                    <a:pt x="6597" y="1858"/>
                    <a:pt x="6763" y="1763"/>
                  </a:cubicBezTo>
                  <a:cubicBezTo>
                    <a:pt x="6787" y="1763"/>
                    <a:pt x="8097" y="1120"/>
                    <a:pt x="9288" y="1120"/>
                  </a:cubicBezTo>
                  <a:cubicBezTo>
                    <a:pt x="10550" y="1120"/>
                    <a:pt x="11860" y="1810"/>
                    <a:pt x="12217" y="1953"/>
                  </a:cubicBezTo>
                  <a:cubicBezTo>
                    <a:pt x="12336" y="1620"/>
                    <a:pt x="12455" y="1263"/>
                    <a:pt x="12527" y="906"/>
                  </a:cubicBezTo>
                  <a:cubicBezTo>
                    <a:pt x="11622" y="477"/>
                    <a:pt x="10550" y="1"/>
                    <a:pt x="9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6" name="Google Shape;666;p46"/>
            <p:cNvSpPr/>
            <p:nvPr/>
          </p:nvSpPr>
          <p:spPr>
            <a:xfrm>
              <a:off x="3502771" y="3882281"/>
              <a:ext cx="320563" cy="119650"/>
            </a:xfrm>
            <a:custGeom>
              <a:rect b="b" l="l" r="r" t="t"/>
              <a:pathLst>
                <a:path extrusionOk="0" h="3787" w="10146">
                  <a:moveTo>
                    <a:pt x="5406" y="0"/>
                  </a:moveTo>
                  <a:cubicBezTo>
                    <a:pt x="3120" y="0"/>
                    <a:pt x="1120" y="1239"/>
                    <a:pt x="0" y="3072"/>
                  </a:cubicBezTo>
                  <a:cubicBezTo>
                    <a:pt x="299" y="3001"/>
                    <a:pt x="700" y="2930"/>
                    <a:pt x="1086" y="2930"/>
                  </a:cubicBezTo>
                  <a:cubicBezTo>
                    <a:pt x="1346" y="2930"/>
                    <a:pt x="1600" y="2962"/>
                    <a:pt x="1810" y="3049"/>
                  </a:cubicBezTo>
                  <a:cubicBezTo>
                    <a:pt x="2310" y="3263"/>
                    <a:pt x="2358" y="3715"/>
                    <a:pt x="2406" y="3787"/>
                  </a:cubicBezTo>
                  <a:cubicBezTo>
                    <a:pt x="2906" y="3763"/>
                    <a:pt x="3144" y="3453"/>
                    <a:pt x="3501" y="2882"/>
                  </a:cubicBezTo>
                  <a:cubicBezTo>
                    <a:pt x="3882" y="2286"/>
                    <a:pt x="4335" y="1524"/>
                    <a:pt x="5406" y="1524"/>
                  </a:cubicBezTo>
                  <a:cubicBezTo>
                    <a:pt x="5716" y="1524"/>
                    <a:pt x="5954" y="1596"/>
                    <a:pt x="6073" y="1905"/>
                  </a:cubicBezTo>
                  <a:cubicBezTo>
                    <a:pt x="6145" y="2072"/>
                    <a:pt x="6692" y="2215"/>
                    <a:pt x="7002" y="2286"/>
                  </a:cubicBezTo>
                  <a:cubicBezTo>
                    <a:pt x="7216" y="2334"/>
                    <a:pt x="7407" y="2477"/>
                    <a:pt x="7573" y="2620"/>
                  </a:cubicBezTo>
                  <a:cubicBezTo>
                    <a:pt x="7812" y="2810"/>
                    <a:pt x="8050" y="3025"/>
                    <a:pt x="8431" y="3025"/>
                  </a:cubicBezTo>
                  <a:cubicBezTo>
                    <a:pt x="8443" y="3025"/>
                    <a:pt x="8455" y="3026"/>
                    <a:pt x="8467" y="3026"/>
                  </a:cubicBezTo>
                  <a:cubicBezTo>
                    <a:pt x="8986" y="3026"/>
                    <a:pt x="9650" y="2545"/>
                    <a:pt x="9860" y="2382"/>
                  </a:cubicBezTo>
                  <a:lnTo>
                    <a:pt x="10145" y="2120"/>
                  </a:lnTo>
                  <a:cubicBezTo>
                    <a:pt x="8979" y="834"/>
                    <a:pt x="7288" y="0"/>
                    <a:pt x="5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7" name="Google Shape;667;p46"/>
            <p:cNvSpPr/>
            <p:nvPr/>
          </p:nvSpPr>
          <p:spPr>
            <a:xfrm>
              <a:off x="3471934" y="3954508"/>
              <a:ext cx="404068" cy="164800"/>
            </a:xfrm>
            <a:custGeom>
              <a:rect b="b" l="l" r="r" t="t"/>
              <a:pathLst>
                <a:path extrusionOk="0" h="5216" w="12789">
                  <a:moveTo>
                    <a:pt x="6382" y="0"/>
                  </a:moveTo>
                  <a:cubicBezTo>
                    <a:pt x="5763" y="0"/>
                    <a:pt x="5501" y="358"/>
                    <a:pt x="5096" y="977"/>
                  </a:cubicBezTo>
                  <a:cubicBezTo>
                    <a:pt x="4763" y="1548"/>
                    <a:pt x="4334" y="2239"/>
                    <a:pt x="3382" y="2239"/>
                  </a:cubicBezTo>
                  <a:cubicBezTo>
                    <a:pt x="2858" y="2239"/>
                    <a:pt x="2715" y="1858"/>
                    <a:pt x="2644" y="1667"/>
                  </a:cubicBezTo>
                  <a:cubicBezTo>
                    <a:pt x="2596" y="1525"/>
                    <a:pt x="2572" y="1501"/>
                    <a:pt x="2501" y="1453"/>
                  </a:cubicBezTo>
                  <a:cubicBezTo>
                    <a:pt x="2391" y="1411"/>
                    <a:pt x="2246" y="1395"/>
                    <a:pt x="2084" y="1395"/>
                  </a:cubicBezTo>
                  <a:cubicBezTo>
                    <a:pt x="1506" y="1395"/>
                    <a:pt x="710" y="1606"/>
                    <a:pt x="524" y="1644"/>
                  </a:cubicBezTo>
                  <a:cubicBezTo>
                    <a:pt x="143" y="2549"/>
                    <a:pt x="0" y="3073"/>
                    <a:pt x="0" y="4097"/>
                  </a:cubicBezTo>
                  <a:cubicBezTo>
                    <a:pt x="0" y="4168"/>
                    <a:pt x="0" y="4239"/>
                    <a:pt x="0" y="4311"/>
                  </a:cubicBezTo>
                  <a:cubicBezTo>
                    <a:pt x="1000" y="4740"/>
                    <a:pt x="1953" y="5121"/>
                    <a:pt x="3048" y="5216"/>
                  </a:cubicBezTo>
                  <a:cubicBezTo>
                    <a:pt x="3144" y="3954"/>
                    <a:pt x="3763" y="3668"/>
                    <a:pt x="4501" y="3501"/>
                  </a:cubicBezTo>
                  <a:cubicBezTo>
                    <a:pt x="4834" y="3406"/>
                    <a:pt x="5144" y="3334"/>
                    <a:pt x="5382" y="3096"/>
                  </a:cubicBezTo>
                  <a:cubicBezTo>
                    <a:pt x="5477" y="2977"/>
                    <a:pt x="5525" y="2858"/>
                    <a:pt x="5549" y="2644"/>
                  </a:cubicBezTo>
                  <a:cubicBezTo>
                    <a:pt x="5620" y="2263"/>
                    <a:pt x="5763" y="1644"/>
                    <a:pt x="6763" y="1644"/>
                  </a:cubicBezTo>
                  <a:cubicBezTo>
                    <a:pt x="7144" y="1644"/>
                    <a:pt x="7454" y="1882"/>
                    <a:pt x="7692" y="2049"/>
                  </a:cubicBezTo>
                  <a:cubicBezTo>
                    <a:pt x="7919" y="2211"/>
                    <a:pt x="8004" y="2255"/>
                    <a:pt x="8071" y="2255"/>
                  </a:cubicBezTo>
                  <a:cubicBezTo>
                    <a:pt x="8152" y="2255"/>
                    <a:pt x="8207" y="2191"/>
                    <a:pt x="8454" y="2191"/>
                  </a:cubicBezTo>
                  <a:cubicBezTo>
                    <a:pt x="9002" y="2191"/>
                    <a:pt x="9859" y="2834"/>
                    <a:pt x="9859" y="3739"/>
                  </a:cubicBezTo>
                  <a:cubicBezTo>
                    <a:pt x="9859" y="3739"/>
                    <a:pt x="9835" y="3739"/>
                    <a:pt x="9835" y="3763"/>
                  </a:cubicBezTo>
                  <a:cubicBezTo>
                    <a:pt x="10907" y="3835"/>
                    <a:pt x="11788" y="4168"/>
                    <a:pt x="12765" y="4597"/>
                  </a:cubicBezTo>
                  <a:cubicBezTo>
                    <a:pt x="12765" y="4454"/>
                    <a:pt x="12788" y="4287"/>
                    <a:pt x="12788" y="4120"/>
                  </a:cubicBezTo>
                  <a:cubicBezTo>
                    <a:pt x="12788" y="2739"/>
                    <a:pt x="12336" y="1453"/>
                    <a:pt x="11598" y="429"/>
                  </a:cubicBezTo>
                  <a:cubicBezTo>
                    <a:pt x="10836" y="1121"/>
                    <a:pt x="10142" y="1478"/>
                    <a:pt x="9472" y="1478"/>
                  </a:cubicBezTo>
                  <a:cubicBezTo>
                    <a:pt x="9450" y="1478"/>
                    <a:pt x="9428" y="1478"/>
                    <a:pt x="9407" y="1477"/>
                  </a:cubicBezTo>
                  <a:cubicBezTo>
                    <a:pt x="8740" y="1477"/>
                    <a:pt x="8335" y="1144"/>
                    <a:pt x="8073" y="905"/>
                  </a:cubicBezTo>
                  <a:cubicBezTo>
                    <a:pt x="7978" y="834"/>
                    <a:pt x="7835" y="739"/>
                    <a:pt x="7811" y="739"/>
                  </a:cubicBezTo>
                  <a:cubicBezTo>
                    <a:pt x="6882" y="501"/>
                    <a:pt x="6549" y="286"/>
                    <a:pt x="6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68" name="Google Shape;668;p46"/>
            <p:cNvSpPr/>
            <p:nvPr/>
          </p:nvSpPr>
          <p:spPr>
            <a:xfrm>
              <a:off x="3578759" y="4214099"/>
              <a:ext cx="237057" cy="72258"/>
            </a:xfrm>
            <a:custGeom>
              <a:rect b="b" l="l" r="r" t="t"/>
              <a:pathLst>
                <a:path extrusionOk="0" h="2287" w="7503">
                  <a:moveTo>
                    <a:pt x="6026" y="0"/>
                  </a:moveTo>
                  <a:cubicBezTo>
                    <a:pt x="5573" y="0"/>
                    <a:pt x="4787" y="262"/>
                    <a:pt x="4502" y="405"/>
                  </a:cubicBezTo>
                  <a:cubicBezTo>
                    <a:pt x="4192" y="572"/>
                    <a:pt x="2216" y="1501"/>
                    <a:pt x="1" y="1501"/>
                  </a:cubicBezTo>
                  <a:cubicBezTo>
                    <a:pt x="906" y="1977"/>
                    <a:pt x="1930" y="2287"/>
                    <a:pt x="3001" y="2287"/>
                  </a:cubicBezTo>
                  <a:cubicBezTo>
                    <a:pt x="4764" y="2287"/>
                    <a:pt x="6359" y="1548"/>
                    <a:pt x="7502" y="405"/>
                  </a:cubicBezTo>
                  <a:cubicBezTo>
                    <a:pt x="7431" y="381"/>
                    <a:pt x="6669" y="0"/>
                    <a:pt x="6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669" name="Google Shape;669;p46"/>
          <p:cNvGrpSpPr/>
          <p:nvPr/>
        </p:nvGrpSpPr>
        <p:grpSpPr>
          <a:xfrm>
            <a:off x="4886149" y="1749750"/>
            <a:ext cx="470353" cy="571705"/>
            <a:chOff x="4095696" y="2669352"/>
            <a:chExt cx="331842" cy="403348"/>
          </a:xfrm>
        </p:grpSpPr>
        <p:sp>
          <p:nvSpPr>
            <p:cNvPr id="670" name="Google Shape;670;p46"/>
            <p:cNvSpPr/>
            <p:nvPr/>
          </p:nvSpPr>
          <p:spPr>
            <a:xfrm>
              <a:off x="4155127" y="2669352"/>
              <a:ext cx="212982" cy="23349"/>
            </a:xfrm>
            <a:custGeom>
              <a:rect b="b" l="l" r="r" t="t"/>
              <a:pathLst>
                <a:path extrusionOk="0" h="739" w="6741">
                  <a:moveTo>
                    <a:pt x="382" y="1"/>
                  </a:moveTo>
                  <a:cubicBezTo>
                    <a:pt x="167" y="1"/>
                    <a:pt x="1" y="167"/>
                    <a:pt x="1" y="358"/>
                  </a:cubicBezTo>
                  <a:cubicBezTo>
                    <a:pt x="1" y="572"/>
                    <a:pt x="167" y="739"/>
                    <a:pt x="382" y="739"/>
                  </a:cubicBezTo>
                  <a:lnTo>
                    <a:pt x="6359" y="739"/>
                  </a:lnTo>
                  <a:cubicBezTo>
                    <a:pt x="6573" y="739"/>
                    <a:pt x="6740" y="572"/>
                    <a:pt x="6740" y="358"/>
                  </a:cubicBezTo>
                  <a:cubicBezTo>
                    <a:pt x="6740" y="167"/>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71" name="Google Shape;671;p46"/>
            <p:cNvSpPr/>
            <p:nvPr/>
          </p:nvSpPr>
          <p:spPr>
            <a:xfrm>
              <a:off x="4155127" y="2883792"/>
              <a:ext cx="212982" cy="23349"/>
            </a:xfrm>
            <a:custGeom>
              <a:rect b="b" l="l" r="r" t="t"/>
              <a:pathLst>
                <a:path extrusionOk="0" h="739" w="6741">
                  <a:moveTo>
                    <a:pt x="382" y="1"/>
                  </a:moveTo>
                  <a:cubicBezTo>
                    <a:pt x="167" y="1"/>
                    <a:pt x="1" y="167"/>
                    <a:pt x="1" y="358"/>
                  </a:cubicBezTo>
                  <a:cubicBezTo>
                    <a:pt x="1" y="572"/>
                    <a:pt x="167" y="739"/>
                    <a:pt x="382" y="739"/>
                  </a:cubicBezTo>
                  <a:lnTo>
                    <a:pt x="6359" y="739"/>
                  </a:lnTo>
                  <a:cubicBezTo>
                    <a:pt x="6573" y="739"/>
                    <a:pt x="6740" y="572"/>
                    <a:pt x="6740" y="358"/>
                  </a:cubicBezTo>
                  <a:cubicBezTo>
                    <a:pt x="6740" y="167"/>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72" name="Google Shape;672;p46"/>
            <p:cNvSpPr/>
            <p:nvPr/>
          </p:nvSpPr>
          <p:spPr>
            <a:xfrm>
              <a:off x="4095696" y="2931186"/>
              <a:ext cx="331842" cy="141514"/>
            </a:xfrm>
            <a:custGeom>
              <a:rect b="b" l="l" r="r" t="t"/>
              <a:pathLst>
                <a:path extrusionOk="0" h="4479" w="10503">
                  <a:moveTo>
                    <a:pt x="762" y="1"/>
                  </a:moveTo>
                  <a:cubicBezTo>
                    <a:pt x="358" y="1"/>
                    <a:pt x="0" y="334"/>
                    <a:pt x="0" y="739"/>
                  </a:cubicBezTo>
                  <a:cubicBezTo>
                    <a:pt x="0" y="1144"/>
                    <a:pt x="358" y="1501"/>
                    <a:pt x="762" y="1501"/>
                  </a:cubicBezTo>
                  <a:lnTo>
                    <a:pt x="2263" y="1501"/>
                  </a:lnTo>
                  <a:cubicBezTo>
                    <a:pt x="2668" y="1501"/>
                    <a:pt x="3001" y="1835"/>
                    <a:pt x="3001" y="2240"/>
                  </a:cubicBezTo>
                  <a:cubicBezTo>
                    <a:pt x="3001" y="2644"/>
                    <a:pt x="2668" y="2978"/>
                    <a:pt x="2263" y="2978"/>
                  </a:cubicBezTo>
                  <a:cubicBezTo>
                    <a:pt x="1834" y="2978"/>
                    <a:pt x="1501" y="3311"/>
                    <a:pt x="1501" y="3740"/>
                  </a:cubicBezTo>
                  <a:cubicBezTo>
                    <a:pt x="1501" y="4145"/>
                    <a:pt x="1834" y="4478"/>
                    <a:pt x="2263" y="4478"/>
                  </a:cubicBezTo>
                  <a:lnTo>
                    <a:pt x="8240" y="4478"/>
                  </a:lnTo>
                  <a:cubicBezTo>
                    <a:pt x="8669" y="4478"/>
                    <a:pt x="9002" y="4145"/>
                    <a:pt x="9002" y="3740"/>
                  </a:cubicBezTo>
                  <a:cubicBezTo>
                    <a:pt x="9002" y="3311"/>
                    <a:pt x="8669" y="2978"/>
                    <a:pt x="8240" y="2978"/>
                  </a:cubicBezTo>
                  <a:cubicBezTo>
                    <a:pt x="7835" y="2978"/>
                    <a:pt x="7502" y="2644"/>
                    <a:pt x="7502" y="2240"/>
                  </a:cubicBezTo>
                  <a:cubicBezTo>
                    <a:pt x="7502" y="1835"/>
                    <a:pt x="7835" y="1501"/>
                    <a:pt x="8240" y="1501"/>
                  </a:cubicBezTo>
                  <a:lnTo>
                    <a:pt x="9740" y="1501"/>
                  </a:lnTo>
                  <a:cubicBezTo>
                    <a:pt x="10169" y="1501"/>
                    <a:pt x="10502" y="1144"/>
                    <a:pt x="10502" y="739"/>
                  </a:cubicBezTo>
                  <a:cubicBezTo>
                    <a:pt x="10502" y="334"/>
                    <a:pt x="10169" y="1"/>
                    <a:pt x="9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73" name="Google Shape;673;p46"/>
            <p:cNvSpPr/>
            <p:nvPr/>
          </p:nvSpPr>
          <p:spPr>
            <a:xfrm>
              <a:off x="4249946" y="2775450"/>
              <a:ext cx="23349" cy="31627"/>
            </a:xfrm>
            <a:custGeom>
              <a:rect b="b" l="l" r="r" t="t"/>
              <a:pathLst>
                <a:path extrusionOk="0" h="1001" w="739">
                  <a:moveTo>
                    <a:pt x="381" y="0"/>
                  </a:moveTo>
                  <a:cubicBezTo>
                    <a:pt x="167" y="239"/>
                    <a:pt x="0" y="500"/>
                    <a:pt x="0" y="596"/>
                  </a:cubicBezTo>
                  <a:cubicBezTo>
                    <a:pt x="0" y="810"/>
                    <a:pt x="167" y="1001"/>
                    <a:pt x="381" y="1001"/>
                  </a:cubicBezTo>
                  <a:cubicBezTo>
                    <a:pt x="572" y="1001"/>
                    <a:pt x="739" y="810"/>
                    <a:pt x="739" y="596"/>
                  </a:cubicBezTo>
                  <a:cubicBezTo>
                    <a:pt x="739" y="500"/>
                    <a:pt x="572" y="239"/>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74" name="Google Shape;674;p46"/>
            <p:cNvSpPr/>
            <p:nvPr/>
          </p:nvSpPr>
          <p:spPr>
            <a:xfrm>
              <a:off x="4155127" y="2716745"/>
              <a:ext cx="212982" cy="142999"/>
            </a:xfrm>
            <a:custGeom>
              <a:rect b="b" l="l" r="r" t="t"/>
              <a:pathLst>
                <a:path extrusionOk="0" h="4526" w="6741">
                  <a:moveTo>
                    <a:pt x="3370" y="918"/>
                  </a:moveTo>
                  <a:cubicBezTo>
                    <a:pt x="3466" y="918"/>
                    <a:pt x="3561" y="953"/>
                    <a:pt x="3644" y="1025"/>
                  </a:cubicBezTo>
                  <a:cubicBezTo>
                    <a:pt x="3835" y="1239"/>
                    <a:pt x="4502" y="1930"/>
                    <a:pt x="4502" y="2454"/>
                  </a:cubicBezTo>
                  <a:cubicBezTo>
                    <a:pt x="4502" y="2740"/>
                    <a:pt x="4383" y="3025"/>
                    <a:pt x="4168" y="3240"/>
                  </a:cubicBezTo>
                  <a:cubicBezTo>
                    <a:pt x="3954" y="3478"/>
                    <a:pt x="3668" y="3597"/>
                    <a:pt x="3382" y="3597"/>
                  </a:cubicBezTo>
                  <a:cubicBezTo>
                    <a:pt x="3073" y="3597"/>
                    <a:pt x="2787" y="3478"/>
                    <a:pt x="2573" y="3240"/>
                  </a:cubicBezTo>
                  <a:cubicBezTo>
                    <a:pt x="2358" y="3025"/>
                    <a:pt x="2239" y="2740"/>
                    <a:pt x="2239" y="2454"/>
                  </a:cubicBezTo>
                  <a:cubicBezTo>
                    <a:pt x="2239" y="1930"/>
                    <a:pt x="2906" y="1239"/>
                    <a:pt x="3097" y="1025"/>
                  </a:cubicBezTo>
                  <a:cubicBezTo>
                    <a:pt x="3180" y="953"/>
                    <a:pt x="3275" y="918"/>
                    <a:pt x="3370" y="918"/>
                  </a:cubicBezTo>
                  <a:close/>
                  <a:moveTo>
                    <a:pt x="382" y="1"/>
                  </a:moveTo>
                  <a:cubicBezTo>
                    <a:pt x="167" y="1"/>
                    <a:pt x="1" y="168"/>
                    <a:pt x="1" y="358"/>
                  </a:cubicBezTo>
                  <a:cubicBezTo>
                    <a:pt x="1" y="572"/>
                    <a:pt x="167" y="739"/>
                    <a:pt x="382" y="739"/>
                  </a:cubicBezTo>
                  <a:lnTo>
                    <a:pt x="739" y="739"/>
                  </a:lnTo>
                  <a:lnTo>
                    <a:pt x="739" y="3787"/>
                  </a:lnTo>
                  <a:lnTo>
                    <a:pt x="382" y="3787"/>
                  </a:lnTo>
                  <a:cubicBezTo>
                    <a:pt x="167" y="3787"/>
                    <a:pt x="1" y="3954"/>
                    <a:pt x="1" y="4168"/>
                  </a:cubicBezTo>
                  <a:cubicBezTo>
                    <a:pt x="1" y="4359"/>
                    <a:pt x="167" y="4526"/>
                    <a:pt x="382" y="4526"/>
                  </a:cubicBezTo>
                  <a:lnTo>
                    <a:pt x="6359" y="4526"/>
                  </a:lnTo>
                  <a:cubicBezTo>
                    <a:pt x="6573" y="4526"/>
                    <a:pt x="6740" y="4359"/>
                    <a:pt x="6740" y="4168"/>
                  </a:cubicBezTo>
                  <a:cubicBezTo>
                    <a:pt x="6740" y="3954"/>
                    <a:pt x="6573" y="3787"/>
                    <a:pt x="6359" y="3787"/>
                  </a:cubicBezTo>
                  <a:lnTo>
                    <a:pt x="6002" y="3787"/>
                  </a:lnTo>
                  <a:lnTo>
                    <a:pt x="6002" y="739"/>
                  </a:lnTo>
                  <a:lnTo>
                    <a:pt x="6359" y="739"/>
                  </a:lnTo>
                  <a:cubicBezTo>
                    <a:pt x="6573" y="739"/>
                    <a:pt x="6740" y="572"/>
                    <a:pt x="6740" y="358"/>
                  </a:cubicBezTo>
                  <a:cubicBezTo>
                    <a:pt x="6740" y="168"/>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47"/>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680" name="Google Shape;680;p47"/>
          <p:cNvSpPr txBox="1"/>
          <p:nvPr>
            <p:ph idx="1" type="subTitle"/>
          </p:nvPr>
        </p:nvSpPr>
        <p:spPr>
          <a:xfrm>
            <a:off x="1264213" y="3132815"/>
            <a:ext cx="2889000" cy="109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681" name="Google Shape;681;p47"/>
          <p:cNvSpPr txBox="1"/>
          <p:nvPr>
            <p:ph idx="2" type="subTitle"/>
          </p:nvPr>
        </p:nvSpPr>
        <p:spPr>
          <a:xfrm>
            <a:off x="1264213" y="2741748"/>
            <a:ext cx="28890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82" name="Google Shape;682;p47"/>
          <p:cNvSpPr txBox="1"/>
          <p:nvPr>
            <p:ph idx="3" type="subTitle"/>
          </p:nvPr>
        </p:nvSpPr>
        <p:spPr>
          <a:xfrm>
            <a:off x="5024387" y="3132815"/>
            <a:ext cx="2855400" cy="109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 brightest object in the night sky</a:t>
            </a:r>
            <a:endParaRPr/>
          </a:p>
        </p:txBody>
      </p:sp>
      <p:sp>
        <p:nvSpPr>
          <p:cNvPr id="683" name="Google Shape;683;p47"/>
          <p:cNvSpPr txBox="1"/>
          <p:nvPr>
            <p:ph idx="4" type="subTitle"/>
          </p:nvPr>
        </p:nvSpPr>
        <p:spPr>
          <a:xfrm>
            <a:off x="5024387" y="2741748"/>
            <a:ext cx="2855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684" name="Google Shape;684;p47"/>
          <p:cNvGrpSpPr/>
          <p:nvPr/>
        </p:nvGrpSpPr>
        <p:grpSpPr>
          <a:xfrm>
            <a:off x="2426525" y="1820678"/>
            <a:ext cx="564375" cy="528591"/>
            <a:chOff x="2832343" y="3895077"/>
            <a:chExt cx="404107" cy="378484"/>
          </a:xfrm>
        </p:grpSpPr>
        <p:sp>
          <p:nvSpPr>
            <p:cNvPr id="685" name="Google Shape;685;p47"/>
            <p:cNvSpPr/>
            <p:nvPr/>
          </p:nvSpPr>
          <p:spPr>
            <a:xfrm>
              <a:off x="2887288" y="3927052"/>
              <a:ext cx="76018" cy="73774"/>
            </a:xfrm>
            <a:custGeom>
              <a:rect b="b" l="l" r="r" t="t"/>
              <a:pathLst>
                <a:path extrusionOk="0" h="2335" w="2406">
                  <a:moveTo>
                    <a:pt x="408" y="0"/>
                  </a:moveTo>
                  <a:cubicBezTo>
                    <a:pt x="310" y="0"/>
                    <a:pt x="215" y="36"/>
                    <a:pt x="143" y="107"/>
                  </a:cubicBezTo>
                  <a:cubicBezTo>
                    <a:pt x="0" y="250"/>
                    <a:pt x="0" y="488"/>
                    <a:pt x="143" y="631"/>
                  </a:cubicBezTo>
                  <a:lnTo>
                    <a:pt x="1739" y="2227"/>
                  </a:lnTo>
                  <a:cubicBezTo>
                    <a:pt x="1810" y="2298"/>
                    <a:pt x="1905" y="2334"/>
                    <a:pt x="2001" y="2334"/>
                  </a:cubicBezTo>
                  <a:cubicBezTo>
                    <a:pt x="2096" y="2334"/>
                    <a:pt x="2191" y="2298"/>
                    <a:pt x="2263" y="2227"/>
                  </a:cubicBezTo>
                  <a:cubicBezTo>
                    <a:pt x="2406" y="2084"/>
                    <a:pt x="2406" y="1846"/>
                    <a:pt x="2263" y="1703"/>
                  </a:cubicBezTo>
                  <a:lnTo>
                    <a:pt x="691" y="107"/>
                  </a:lnTo>
                  <a:cubicBezTo>
                    <a:pt x="608" y="36"/>
                    <a:pt x="506" y="0"/>
                    <a:pt x="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86" name="Google Shape;686;p47"/>
            <p:cNvSpPr/>
            <p:nvPr/>
          </p:nvSpPr>
          <p:spPr>
            <a:xfrm>
              <a:off x="3104729" y="3927052"/>
              <a:ext cx="76018" cy="73774"/>
            </a:xfrm>
            <a:custGeom>
              <a:rect b="b" l="l" r="r" t="t"/>
              <a:pathLst>
                <a:path extrusionOk="0" h="2335" w="2406">
                  <a:moveTo>
                    <a:pt x="2001" y="0"/>
                  </a:moveTo>
                  <a:cubicBezTo>
                    <a:pt x="1906" y="0"/>
                    <a:pt x="1811" y="36"/>
                    <a:pt x="1739" y="107"/>
                  </a:cubicBezTo>
                  <a:lnTo>
                    <a:pt x="144" y="1703"/>
                  </a:lnTo>
                  <a:cubicBezTo>
                    <a:pt x="1" y="1846"/>
                    <a:pt x="1" y="2084"/>
                    <a:pt x="144" y="2227"/>
                  </a:cubicBezTo>
                  <a:cubicBezTo>
                    <a:pt x="215" y="2298"/>
                    <a:pt x="310" y="2334"/>
                    <a:pt x="405" y="2334"/>
                  </a:cubicBezTo>
                  <a:cubicBezTo>
                    <a:pt x="501" y="2334"/>
                    <a:pt x="596" y="2298"/>
                    <a:pt x="667" y="2227"/>
                  </a:cubicBezTo>
                  <a:lnTo>
                    <a:pt x="2263" y="631"/>
                  </a:lnTo>
                  <a:cubicBezTo>
                    <a:pt x="2406" y="488"/>
                    <a:pt x="2406" y="250"/>
                    <a:pt x="2263" y="107"/>
                  </a:cubicBezTo>
                  <a:cubicBezTo>
                    <a:pt x="2192" y="36"/>
                    <a:pt x="2096" y="0"/>
                    <a:pt x="2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87" name="Google Shape;687;p47"/>
            <p:cNvSpPr/>
            <p:nvPr/>
          </p:nvSpPr>
          <p:spPr>
            <a:xfrm>
              <a:off x="3022707" y="3895077"/>
              <a:ext cx="23380" cy="70741"/>
            </a:xfrm>
            <a:custGeom>
              <a:rect b="b" l="l" r="r" t="t"/>
              <a:pathLst>
                <a:path extrusionOk="0" h="2239" w="740">
                  <a:moveTo>
                    <a:pt x="358" y="0"/>
                  </a:moveTo>
                  <a:cubicBezTo>
                    <a:pt x="168" y="0"/>
                    <a:pt x="1" y="167"/>
                    <a:pt x="1" y="381"/>
                  </a:cubicBezTo>
                  <a:lnTo>
                    <a:pt x="1" y="1881"/>
                  </a:lnTo>
                  <a:cubicBezTo>
                    <a:pt x="1" y="2072"/>
                    <a:pt x="168" y="2239"/>
                    <a:pt x="358" y="2239"/>
                  </a:cubicBezTo>
                  <a:cubicBezTo>
                    <a:pt x="572" y="2239"/>
                    <a:pt x="739" y="2072"/>
                    <a:pt x="739" y="1881"/>
                  </a:cubicBezTo>
                  <a:lnTo>
                    <a:pt x="739" y="381"/>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88" name="Google Shape;688;p47"/>
            <p:cNvSpPr/>
            <p:nvPr/>
          </p:nvSpPr>
          <p:spPr>
            <a:xfrm>
              <a:off x="3130321" y="4006420"/>
              <a:ext cx="48182" cy="32511"/>
            </a:xfrm>
            <a:custGeom>
              <a:rect b="b" l="l" r="r" t="t"/>
              <a:pathLst>
                <a:path extrusionOk="0" h="1029" w="1525">
                  <a:moveTo>
                    <a:pt x="1107" y="1"/>
                  </a:moveTo>
                  <a:cubicBezTo>
                    <a:pt x="1064" y="1"/>
                    <a:pt x="1020" y="8"/>
                    <a:pt x="977" y="24"/>
                  </a:cubicBezTo>
                  <a:lnTo>
                    <a:pt x="262" y="310"/>
                  </a:lnTo>
                  <a:cubicBezTo>
                    <a:pt x="72" y="382"/>
                    <a:pt x="0" y="620"/>
                    <a:pt x="72" y="810"/>
                  </a:cubicBezTo>
                  <a:cubicBezTo>
                    <a:pt x="125" y="952"/>
                    <a:pt x="271" y="1028"/>
                    <a:pt x="420" y="1028"/>
                  </a:cubicBezTo>
                  <a:cubicBezTo>
                    <a:pt x="471" y="1028"/>
                    <a:pt x="523" y="1019"/>
                    <a:pt x="572" y="1001"/>
                  </a:cubicBezTo>
                  <a:lnTo>
                    <a:pt x="1262" y="715"/>
                  </a:lnTo>
                  <a:cubicBezTo>
                    <a:pt x="1453" y="644"/>
                    <a:pt x="1524" y="429"/>
                    <a:pt x="1453" y="239"/>
                  </a:cubicBezTo>
                  <a:cubicBezTo>
                    <a:pt x="1398" y="91"/>
                    <a:pt x="1257" y="1"/>
                    <a:pt x="11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89" name="Google Shape;689;p47"/>
            <p:cNvSpPr/>
            <p:nvPr/>
          </p:nvSpPr>
          <p:spPr>
            <a:xfrm>
              <a:off x="3066372" y="3929579"/>
              <a:ext cx="35386" cy="45276"/>
            </a:xfrm>
            <a:custGeom>
              <a:rect b="b" l="l" r="r" t="t"/>
              <a:pathLst>
                <a:path extrusionOk="0" h="1433" w="1120">
                  <a:moveTo>
                    <a:pt x="686" y="0"/>
                  </a:moveTo>
                  <a:cubicBezTo>
                    <a:pt x="543" y="0"/>
                    <a:pt x="411" y="76"/>
                    <a:pt x="357" y="218"/>
                  </a:cubicBezTo>
                  <a:lnTo>
                    <a:pt x="72" y="932"/>
                  </a:lnTo>
                  <a:cubicBezTo>
                    <a:pt x="0" y="1123"/>
                    <a:pt x="72" y="1337"/>
                    <a:pt x="262" y="1409"/>
                  </a:cubicBezTo>
                  <a:cubicBezTo>
                    <a:pt x="311" y="1425"/>
                    <a:pt x="360" y="1433"/>
                    <a:pt x="408" y="1433"/>
                  </a:cubicBezTo>
                  <a:cubicBezTo>
                    <a:pt x="567" y="1433"/>
                    <a:pt x="707" y="1347"/>
                    <a:pt x="762" y="1218"/>
                  </a:cubicBezTo>
                  <a:lnTo>
                    <a:pt x="1048" y="528"/>
                  </a:lnTo>
                  <a:cubicBezTo>
                    <a:pt x="1119" y="313"/>
                    <a:pt x="1024" y="99"/>
                    <a:pt x="834" y="27"/>
                  </a:cubicBezTo>
                  <a:cubicBezTo>
                    <a:pt x="785" y="9"/>
                    <a:pt x="735"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0" name="Google Shape;690;p47"/>
            <p:cNvSpPr/>
            <p:nvPr/>
          </p:nvSpPr>
          <p:spPr>
            <a:xfrm>
              <a:off x="2966277" y="3929579"/>
              <a:ext cx="36145" cy="45370"/>
            </a:xfrm>
            <a:custGeom>
              <a:rect b="b" l="l" r="r" t="t"/>
              <a:pathLst>
                <a:path extrusionOk="0" h="1436" w="1144">
                  <a:moveTo>
                    <a:pt x="435" y="0"/>
                  </a:moveTo>
                  <a:cubicBezTo>
                    <a:pt x="385" y="0"/>
                    <a:pt x="335" y="9"/>
                    <a:pt x="287" y="27"/>
                  </a:cubicBezTo>
                  <a:cubicBezTo>
                    <a:pt x="96" y="99"/>
                    <a:pt x="1" y="313"/>
                    <a:pt x="96" y="528"/>
                  </a:cubicBezTo>
                  <a:lnTo>
                    <a:pt x="382" y="1218"/>
                  </a:lnTo>
                  <a:cubicBezTo>
                    <a:pt x="435" y="1360"/>
                    <a:pt x="567" y="1436"/>
                    <a:pt x="710" y="1436"/>
                  </a:cubicBezTo>
                  <a:cubicBezTo>
                    <a:pt x="759" y="1436"/>
                    <a:pt x="809" y="1427"/>
                    <a:pt x="858" y="1409"/>
                  </a:cubicBezTo>
                  <a:cubicBezTo>
                    <a:pt x="1049" y="1337"/>
                    <a:pt x="1144" y="1123"/>
                    <a:pt x="1072" y="932"/>
                  </a:cubicBezTo>
                  <a:lnTo>
                    <a:pt x="787" y="218"/>
                  </a:lnTo>
                  <a:cubicBezTo>
                    <a:pt x="716" y="76"/>
                    <a:pt x="579" y="0"/>
                    <a:pt x="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1" name="Google Shape;691;p47"/>
            <p:cNvSpPr/>
            <p:nvPr/>
          </p:nvSpPr>
          <p:spPr>
            <a:xfrm>
              <a:off x="2889531" y="4006420"/>
              <a:ext cx="48941" cy="32511"/>
            </a:xfrm>
            <a:custGeom>
              <a:rect b="b" l="l" r="r" t="t"/>
              <a:pathLst>
                <a:path extrusionOk="0" h="1029" w="1549">
                  <a:moveTo>
                    <a:pt x="442" y="1"/>
                  </a:moveTo>
                  <a:cubicBezTo>
                    <a:pt x="291" y="1"/>
                    <a:pt x="146" y="91"/>
                    <a:pt x="72" y="239"/>
                  </a:cubicBezTo>
                  <a:cubicBezTo>
                    <a:pt x="1" y="429"/>
                    <a:pt x="96" y="644"/>
                    <a:pt x="286" y="715"/>
                  </a:cubicBezTo>
                  <a:lnTo>
                    <a:pt x="977" y="1001"/>
                  </a:lnTo>
                  <a:cubicBezTo>
                    <a:pt x="1026" y="1019"/>
                    <a:pt x="1076" y="1028"/>
                    <a:pt x="1125" y="1028"/>
                  </a:cubicBezTo>
                  <a:cubicBezTo>
                    <a:pt x="1269" y="1028"/>
                    <a:pt x="1406" y="952"/>
                    <a:pt x="1477" y="810"/>
                  </a:cubicBezTo>
                  <a:cubicBezTo>
                    <a:pt x="1549" y="620"/>
                    <a:pt x="1453" y="382"/>
                    <a:pt x="1263" y="310"/>
                  </a:cubicBezTo>
                  <a:lnTo>
                    <a:pt x="572" y="24"/>
                  </a:lnTo>
                  <a:cubicBezTo>
                    <a:pt x="529" y="8"/>
                    <a:pt x="485" y="1"/>
                    <a:pt x="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2" name="Google Shape;692;p47"/>
            <p:cNvSpPr/>
            <p:nvPr/>
          </p:nvSpPr>
          <p:spPr>
            <a:xfrm>
              <a:off x="2856419" y="4060607"/>
              <a:ext cx="71531" cy="24107"/>
            </a:xfrm>
            <a:custGeom>
              <a:rect b="b" l="l" r="r" t="t"/>
              <a:pathLst>
                <a:path extrusionOk="0" h="763" w="2264">
                  <a:moveTo>
                    <a:pt x="382" y="0"/>
                  </a:moveTo>
                  <a:cubicBezTo>
                    <a:pt x="168" y="0"/>
                    <a:pt x="1" y="167"/>
                    <a:pt x="1" y="381"/>
                  </a:cubicBezTo>
                  <a:cubicBezTo>
                    <a:pt x="1" y="572"/>
                    <a:pt x="168" y="762"/>
                    <a:pt x="382" y="762"/>
                  </a:cubicBezTo>
                  <a:lnTo>
                    <a:pt x="1882" y="762"/>
                  </a:lnTo>
                  <a:cubicBezTo>
                    <a:pt x="2097" y="762"/>
                    <a:pt x="2263" y="572"/>
                    <a:pt x="2263" y="381"/>
                  </a:cubicBezTo>
                  <a:cubicBezTo>
                    <a:pt x="2263" y="167"/>
                    <a:pt x="2097"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3" name="Google Shape;693;p47"/>
            <p:cNvSpPr/>
            <p:nvPr/>
          </p:nvSpPr>
          <p:spPr>
            <a:xfrm>
              <a:off x="3140843" y="4060607"/>
              <a:ext cx="70773" cy="24107"/>
            </a:xfrm>
            <a:custGeom>
              <a:rect b="b" l="l" r="r" t="t"/>
              <a:pathLst>
                <a:path extrusionOk="0" h="763" w="2240">
                  <a:moveTo>
                    <a:pt x="358" y="0"/>
                  </a:moveTo>
                  <a:cubicBezTo>
                    <a:pt x="167" y="0"/>
                    <a:pt x="1" y="167"/>
                    <a:pt x="1" y="381"/>
                  </a:cubicBezTo>
                  <a:cubicBezTo>
                    <a:pt x="1" y="572"/>
                    <a:pt x="167" y="762"/>
                    <a:pt x="358" y="762"/>
                  </a:cubicBezTo>
                  <a:lnTo>
                    <a:pt x="1858" y="762"/>
                  </a:lnTo>
                  <a:cubicBezTo>
                    <a:pt x="2073" y="762"/>
                    <a:pt x="2239" y="572"/>
                    <a:pt x="2239" y="381"/>
                  </a:cubicBezTo>
                  <a:cubicBezTo>
                    <a:pt x="2239" y="167"/>
                    <a:pt x="2073"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4" name="Google Shape;694;p47"/>
            <p:cNvSpPr/>
            <p:nvPr/>
          </p:nvSpPr>
          <p:spPr>
            <a:xfrm>
              <a:off x="2976830" y="4238175"/>
              <a:ext cx="138481" cy="35386"/>
            </a:xfrm>
            <a:custGeom>
              <a:rect b="b" l="l" r="r" t="t"/>
              <a:pathLst>
                <a:path extrusionOk="0" h="1120" w="4383">
                  <a:moveTo>
                    <a:pt x="548" y="0"/>
                  </a:moveTo>
                  <a:lnTo>
                    <a:pt x="0" y="1120"/>
                  </a:lnTo>
                  <a:lnTo>
                    <a:pt x="4382" y="1120"/>
                  </a:lnTo>
                  <a:lnTo>
                    <a:pt x="38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5" name="Google Shape;695;p47"/>
            <p:cNvSpPr/>
            <p:nvPr/>
          </p:nvSpPr>
          <p:spPr>
            <a:xfrm>
              <a:off x="2930921" y="4131318"/>
              <a:ext cx="206947" cy="82810"/>
            </a:xfrm>
            <a:custGeom>
              <a:rect b="b" l="l" r="r" t="t"/>
              <a:pathLst>
                <a:path extrusionOk="0" h="2621" w="6550">
                  <a:moveTo>
                    <a:pt x="667" y="1"/>
                  </a:moveTo>
                  <a:lnTo>
                    <a:pt x="0" y="2025"/>
                  </a:lnTo>
                  <a:lnTo>
                    <a:pt x="1834" y="2620"/>
                  </a:lnTo>
                  <a:lnTo>
                    <a:pt x="5359" y="2620"/>
                  </a:lnTo>
                  <a:lnTo>
                    <a:pt x="6549" y="1430"/>
                  </a:lnTo>
                  <a:lnTo>
                    <a:pt x="5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6" name="Google Shape;696;p47"/>
            <p:cNvSpPr/>
            <p:nvPr/>
          </p:nvSpPr>
          <p:spPr>
            <a:xfrm>
              <a:off x="3142359" y="4131318"/>
              <a:ext cx="94090" cy="36145"/>
            </a:xfrm>
            <a:custGeom>
              <a:rect b="b" l="l" r="r" t="t"/>
              <a:pathLst>
                <a:path extrusionOk="0" h="1144" w="2978">
                  <a:moveTo>
                    <a:pt x="0" y="1"/>
                  </a:moveTo>
                  <a:lnTo>
                    <a:pt x="548" y="1144"/>
                  </a:lnTo>
                  <a:lnTo>
                    <a:pt x="2977" y="1144"/>
                  </a:lnTo>
                  <a:lnTo>
                    <a:pt x="2977" y="382"/>
                  </a:lnTo>
                  <a:cubicBezTo>
                    <a:pt x="2977" y="168"/>
                    <a:pt x="2810" y="1"/>
                    <a:pt x="2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7" name="Google Shape;697;p47"/>
            <p:cNvSpPr/>
            <p:nvPr/>
          </p:nvSpPr>
          <p:spPr>
            <a:xfrm>
              <a:off x="3119769" y="4190781"/>
              <a:ext cx="116680" cy="82779"/>
            </a:xfrm>
            <a:custGeom>
              <a:rect b="b" l="l" r="r" t="t"/>
              <a:pathLst>
                <a:path extrusionOk="0" h="2620" w="3693">
                  <a:moveTo>
                    <a:pt x="1192" y="0"/>
                  </a:moveTo>
                  <a:lnTo>
                    <a:pt x="1" y="1191"/>
                  </a:lnTo>
                  <a:lnTo>
                    <a:pt x="715" y="2620"/>
                  </a:lnTo>
                  <a:lnTo>
                    <a:pt x="3311" y="2620"/>
                  </a:lnTo>
                  <a:cubicBezTo>
                    <a:pt x="3525" y="2620"/>
                    <a:pt x="3692" y="2453"/>
                    <a:pt x="3692" y="2239"/>
                  </a:cubicBezTo>
                  <a:lnTo>
                    <a:pt x="3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8" name="Google Shape;698;p47"/>
            <p:cNvSpPr/>
            <p:nvPr/>
          </p:nvSpPr>
          <p:spPr>
            <a:xfrm>
              <a:off x="2832343" y="4214099"/>
              <a:ext cx="137723" cy="59462"/>
            </a:xfrm>
            <a:custGeom>
              <a:rect b="b" l="l" r="r" t="t"/>
              <a:pathLst>
                <a:path extrusionOk="0" h="1882" w="4359">
                  <a:moveTo>
                    <a:pt x="1" y="0"/>
                  </a:moveTo>
                  <a:lnTo>
                    <a:pt x="1" y="1501"/>
                  </a:lnTo>
                  <a:cubicBezTo>
                    <a:pt x="1" y="1715"/>
                    <a:pt x="167" y="1882"/>
                    <a:pt x="382" y="1882"/>
                  </a:cubicBezTo>
                  <a:lnTo>
                    <a:pt x="3716" y="1882"/>
                  </a:lnTo>
                  <a:lnTo>
                    <a:pt x="4359" y="596"/>
                  </a:lnTo>
                  <a:lnTo>
                    <a:pt x="2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699" name="Google Shape;699;p47"/>
            <p:cNvSpPr/>
            <p:nvPr/>
          </p:nvSpPr>
          <p:spPr>
            <a:xfrm>
              <a:off x="2832343" y="4131318"/>
              <a:ext cx="94848" cy="59493"/>
            </a:xfrm>
            <a:custGeom>
              <a:rect b="b" l="l" r="r" t="t"/>
              <a:pathLst>
                <a:path extrusionOk="0" h="1883" w="3002">
                  <a:moveTo>
                    <a:pt x="382" y="1"/>
                  </a:moveTo>
                  <a:cubicBezTo>
                    <a:pt x="167" y="1"/>
                    <a:pt x="1" y="168"/>
                    <a:pt x="1" y="382"/>
                  </a:cubicBezTo>
                  <a:lnTo>
                    <a:pt x="1" y="1882"/>
                  </a:lnTo>
                  <a:lnTo>
                    <a:pt x="2382" y="1882"/>
                  </a:lnTo>
                  <a:lnTo>
                    <a:pt x="30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00" name="Google Shape;700;p47"/>
            <p:cNvSpPr/>
            <p:nvPr/>
          </p:nvSpPr>
          <p:spPr>
            <a:xfrm>
              <a:off x="2951237" y="3989864"/>
              <a:ext cx="165558" cy="118165"/>
            </a:xfrm>
            <a:custGeom>
              <a:rect b="b" l="l" r="r" t="t"/>
              <a:pathLst>
                <a:path extrusionOk="0" h="3740" w="5240">
                  <a:moveTo>
                    <a:pt x="2620" y="1"/>
                  </a:moveTo>
                  <a:cubicBezTo>
                    <a:pt x="1167" y="1"/>
                    <a:pt x="0" y="1168"/>
                    <a:pt x="0" y="2620"/>
                  </a:cubicBezTo>
                  <a:cubicBezTo>
                    <a:pt x="0" y="3025"/>
                    <a:pt x="96" y="3406"/>
                    <a:pt x="262" y="3740"/>
                  </a:cubicBezTo>
                  <a:lnTo>
                    <a:pt x="4978" y="3740"/>
                  </a:lnTo>
                  <a:cubicBezTo>
                    <a:pt x="5144" y="3406"/>
                    <a:pt x="5240" y="3025"/>
                    <a:pt x="5240" y="2620"/>
                  </a:cubicBezTo>
                  <a:cubicBezTo>
                    <a:pt x="5240" y="1168"/>
                    <a:pt x="4073" y="1"/>
                    <a:pt x="2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701" name="Google Shape;701;p47"/>
          <p:cNvGrpSpPr/>
          <p:nvPr/>
        </p:nvGrpSpPr>
        <p:grpSpPr>
          <a:xfrm>
            <a:off x="6170452" y="1920495"/>
            <a:ext cx="563271" cy="428775"/>
            <a:chOff x="5329697" y="2134373"/>
            <a:chExt cx="403316" cy="307014"/>
          </a:xfrm>
        </p:grpSpPr>
        <p:sp>
          <p:nvSpPr>
            <p:cNvPr id="702" name="Google Shape;702;p47"/>
            <p:cNvSpPr/>
            <p:nvPr/>
          </p:nvSpPr>
          <p:spPr>
            <a:xfrm>
              <a:off x="5590772" y="2181767"/>
              <a:ext cx="142241" cy="212224"/>
            </a:xfrm>
            <a:custGeom>
              <a:rect b="b" l="l" r="r" t="t"/>
              <a:pathLst>
                <a:path extrusionOk="0" h="6717" w="4502">
                  <a:moveTo>
                    <a:pt x="2620" y="1"/>
                  </a:moveTo>
                  <a:cubicBezTo>
                    <a:pt x="2001" y="1"/>
                    <a:pt x="1477" y="501"/>
                    <a:pt x="1477" y="1120"/>
                  </a:cubicBezTo>
                  <a:cubicBezTo>
                    <a:pt x="1477" y="1263"/>
                    <a:pt x="1525" y="1382"/>
                    <a:pt x="1572" y="1525"/>
                  </a:cubicBezTo>
                  <a:cubicBezTo>
                    <a:pt x="667" y="1668"/>
                    <a:pt x="1" y="2430"/>
                    <a:pt x="1" y="3359"/>
                  </a:cubicBezTo>
                  <a:cubicBezTo>
                    <a:pt x="1" y="4383"/>
                    <a:pt x="834" y="5240"/>
                    <a:pt x="1858" y="5240"/>
                  </a:cubicBezTo>
                  <a:cubicBezTo>
                    <a:pt x="2073" y="5240"/>
                    <a:pt x="2239" y="5407"/>
                    <a:pt x="2239" y="5597"/>
                  </a:cubicBezTo>
                  <a:cubicBezTo>
                    <a:pt x="2239" y="5812"/>
                    <a:pt x="2073" y="5978"/>
                    <a:pt x="1858" y="5978"/>
                  </a:cubicBezTo>
                  <a:lnTo>
                    <a:pt x="358" y="5978"/>
                  </a:lnTo>
                  <a:cubicBezTo>
                    <a:pt x="167" y="5978"/>
                    <a:pt x="1" y="6145"/>
                    <a:pt x="1" y="6359"/>
                  </a:cubicBezTo>
                  <a:cubicBezTo>
                    <a:pt x="1" y="6550"/>
                    <a:pt x="167" y="6716"/>
                    <a:pt x="358" y="6716"/>
                  </a:cubicBezTo>
                  <a:lnTo>
                    <a:pt x="2620" y="6716"/>
                  </a:lnTo>
                  <a:cubicBezTo>
                    <a:pt x="3644" y="6716"/>
                    <a:pt x="4502" y="5883"/>
                    <a:pt x="4502" y="4859"/>
                  </a:cubicBezTo>
                  <a:cubicBezTo>
                    <a:pt x="4502" y="4240"/>
                    <a:pt x="4216" y="3692"/>
                    <a:pt x="3740" y="3359"/>
                  </a:cubicBezTo>
                  <a:cubicBezTo>
                    <a:pt x="4216" y="3025"/>
                    <a:pt x="4502" y="2478"/>
                    <a:pt x="4502" y="1858"/>
                  </a:cubicBezTo>
                  <a:cubicBezTo>
                    <a:pt x="4502" y="834"/>
                    <a:pt x="3644" y="1"/>
                    <a:pt x="2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03" name="Google Shape;703;p47"/>
            <p:cNvSpPr/>
            <p:nvPr/>
          </p:nvSpPr>
          <p:spPr>
            <a:xfrm>
              <a:off x="5329697" y="2205116"/>
              <a:ext cx="85780" cy="47424"/>
            </a:xfrm>
            <a:custGeom>
              <a:rect b="b" l="l" r="r" t="t"/>
              <a:pathLst>
                <a:path extrusionOk="0" h="1501" w="2715">
                  <a:moveTo>
                    <a:pt x="0" y="0"/>
                  </a:moveTo>
                  <a:lnTo>
                    <a:pt x="0" y="1500"/>
                  </a:lnTo>
                  <a:lnTo>
                    <a:pt x="2715" y="1500"/>
                  </a:lnTo>
                  <a:lnTo>
                    <a:pt x="2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04" name="Google Shape;704;p47"/>
            <p:cNvSpPr/>
            <p:nvPr/>
          </p:nvSpPr>
          <p:spPr>
            <a:xfrm>
              <a:off x="5329697" y="2134373"/>
              <a:ext cx="237026" cy="259616"/>
            </a:xfrm>
            <a:custGeom>
              <a:rect b="b" l="l" r="r" t="t"/>
              <a:pathLst>
                <a:path extrusionOk="0" h="8217" w="7502">
                  <a:moveTo>
                    <a:pt x="357" y="1"/>
                  </a:moveTo>
                  <a:cubicBezTo>
                    <a:pt x="167" y="1"/>
                    <a:pt x="0" y="167"/>
                    <a:pt x="0" y="358"/>
                  </a:cubicBezTo>
                  <a:lnTo>
                    <a:pt x="0" y="1501"/>
                  </a:lnTo>
                  <a:lnTo>
                    <a:pt x="2382" y="1501"/>
                  </a:lnTo>
                  <a:cubicBezTo>
                    <a:pt x="2524" y="1501"/>
                    <a:pt x="2667" y="1572"/>
                    <a:pt x="2715" y="1715"/>
                  </a:cubicBezTo>
                  <a:lnTo>
                    <a:pt x="3620" y="3978"/>
                  </a:lnTo>
                  <a:cubicBezTo>
                    <a:pt x="3667" y="4097"/>
                    <a:pt x="3644" y="4216"/>
                    <a:pt x="3572" y="4311"/>
                  </a:cubicBezTo>
                  <a:cubicBezTo>
                    <a:pt x="3501" y="4430"/>
                    <a:pt x="3406" y="4478"/>
                    <a:pt x="3263" y="4478"/>
                  </a:cubicBezTo>
                  <a:lnTo>
                    <a:pt x="0" y="4478"/>
                  </a:lnTo>
                  <a:lnTo>
                    <a:pt x="0" y="7859"/>
                  </a:lnTo>
                  <a:cubicBezTo>
                    <a:pt x="0" y="8050"/>
                    <a:pt x="167" y="8216"/>
                    <a:pt x="357" y="8216"/>
                  </a:cubicBezTo>
                  <a:lnTo>
                    <a:pt x="1143" y="8216"/>
                  </a:lnTo>
                  <a:cubicBezTo>
                    <a:pt x="1143" y="6978"/>
                    <a:pt x="2143" y="5978"/>
                    <a:pt x="3382" y="5978"/>
                  </a:cubicBezTo>
                  <a:cubicBezTo>
                    <a:pt x="4620" y="5978"/>
                    <a:pt x="5644" y="6978"/>
                    <a:pt x="5644" y="8216"/>
                  </a:cubicBezTo>
                  <a:lnTo>
                    <a:pt x="7121" y="8216"/>
                  </a:lnTo>
                  <a:cubicBezTo>
                    <a:pt x="7335" y="8216"/>
                    <a:pt x="7502" y="8050"/>
                    <a:pt x="7502" y="7859"/>
                  </a:cubicBezTo>
                  <a:lnTo>
                    <a:pt x="7502" y="5978"/>
                  </a:lnTo>
                  <a:lnTo>
                    <a:pt x="5644" y="5978"/>
                  </a:lnTo>
                  <a:cubicBezTo>
                    <a:pt x="5430" y="5978"/>
                    <a:pt x="5263" y="5811"/>
                    <a:pt x="5263" y="5597"/>
                  </a:cubicBezTo>
                  <a:cubicBezTo>
                    <a:pt x="5263" y="5406"/>
                    <a:pt x="5430" y="5240"/>
                    <a:pt x="5644" y="5240"/>
                  </a:cubicBezTo>
                  <a:lnTo>
                    <a:pt x="7502" y="5240"/>
                  </a:lnTo>
                  <a:lnTo>
                    <a:pt x="7502" y="4859"/>
                  </a:lnTo>
                  <a:cubicBezTo>
                    <a:pt x="7502" y="4239"/>
                    <a:pt x="7002" y="3739"/>
                    <a:pt x="6382" y="3739"/>
                  </a:cubicBezTo>
                  <a:lnTo>
                    <a:pt x="5144" y="3739"/>
                  </a:lnTo>
                  <a:lnTo>
                    <a:pt x="4120" y="1167"/>
                  </a:lnTo>
                  <a:cubicBezTo>
                    <a:pt x="3834" y="453"/>
                    <a:pt x="3144" y="1"/>
                    <a:pt x="2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05" name="Google Shape;705;p47"/>
            <p:cNvSpPr/>
            <p:nvPr/>
          </p:nvSpPr>
          <p:spPr>
            <a:xfrm>
              <a:off x="5389128" y="2347328"/>
              <a:ext cx="94848" cy="94058"/>
            </a:xfrm>
            <a:custGeom>
              <a:rect b="b" l="l" r="r" t="t"/>
              <a:pathLst>
                <a:path extrusionOk="0" h="2977" w="3002">
                  <a:moveTo>
                    <a:pt x="1501" y="1119"/>
                  </a:moveTo>
                  <a:cubicBezTo>
                    <a:pt x="1715" y="1119"/>
                    <a:pt x="1882" y="1286"/>
                    <a:pt x="1882" y="1476"/>
                  </a:cubicBezTo>
                  <a:cubicBezTo>
                    <a:pt x="1882" y="1691"/>
                    <a:pt x="1715" y="1858"/>
                    <a:pt x="1501" y="1858"/>
                  </a:cubicBezTo>
                  <a:cubicBezTo>
                    <a:pt x="1310" y="1858"/>
                    <a:pt x="1144" y="1691"/>
                    <a:pt x="1144" y="1476"/>
                  </a:cubicBezTo>
                  <a:cubicBezTo>
                    <a:pt x="1144" y="1286"/>
                    <a:pt x="1310" y="1119"/>
                    <a:pt x="1501" y="1119"/>
                  </a:cubicBezTo>
                  <a:close/>
                  <a:moveTo>
                    <a:pt x="1501" y="0"/>
                  </a:moveTo>
                  <a:cubicBezTo>
                    <a:pt x="691" y="0"/>
                    <a:pt x="0" y="667"/>
                    <a:pt x="0" y="1476"/>
                  </a:cubicBezTo>
                  <a:cubicBezTo>
                    <a:pt x="0" y="2310"/>
                    <a:pt x="691" y="2977"/>
                    <a:pt x="1501" y="2977"/>
                  </a:cubicBezTo>
                  <a:cubicBezTo>
                    <a:pt x="2334" y="2977"/>
                    <a:pt x="3001" y="2310"/>
                    <a:pt x="3001" y="1476"/>
                  </a:cubicBezTo>
                  <a:cubicBezTo>
                    <a:pt x="3001" y="667"/>
                    <a:pt x="2334"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48"/>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Reviewing concepts is a good idea</a:t>
            </a:r>
            <a:endParaRPr/>
          </a:p>
        </p:txBody>
      </p:sp>
      <p:sp>
        <p:nvSpPr>
          <p:cNvPr id="711" name="Google Shape;711;p48"/>
          <p:cNvSpPr txBox="1"/>
          <p:nvPr>
            <p:ph idx="1" type="subTitle"/>
          </p:nvPr>
        </p:nvSpPr>
        <p:spPr>
          <a:xfrm>
            <a:off x="839773" y="1892733"/>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also the fourth largest planet by diameter in the Solar System</a:t>
            </a:r>
            <a:endParaRPr/>
          </a:p>
        </p:txBody>
      </p:sp>
      <p:sp>
        <p:nvSpPr>
          <p:cNvPr id="712" name="Google Shape;712;p48"/>
          <p:cNvSpPr txBox="1"/>
          <p:nvPr>
            <p:ph idx="2" type="subTitle"/>
          </p:nvPr>
        </p:nvSpPr>
        <p:spPr>
          <a:xfrm>
            <a:off x="839769" y="1540470"/>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713" name="Google Shape;713;p48"/>
          <p:cNvSpPr txBox="1"/>
          <p:nvPr>
            <p:ph idx="3" type="subTitle"/>
          </p:nvPr>
        </p:nvSpPr>
        <p:spPr>
          <a:xfrm>
            <a:off x="3368108" y="1892733"/>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it’s composed mostly of hydrogen and helium</a:t>
            </a:r>
            <a:endParaRPr/>
          </a:p>
        </p:txBody>
      </p:sp>
      <p:sp>
        <p:nvSpPr>
          <p:cNvPr id="714" name="Google Shape;714;p48"/>
          <p:cNvSpPr txBox="1"/>
          <p:nvPr>
            <p:ph idx="4" type="subTitle"/>
          </p:nvPr>
        </p:nvSpPr>
        <p:spPr>
          <a:xfrm>
            <a:off x="3368108" y="1540470"/>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715" name="Google Shape;715;p48"/>
          <p:cNvSpPr txBox="1"/>
          <p:nvPr>
            <p:ph idx="5" type="subTitle"/>
          </p:nvPr>
        </p:nvSpPr>
        <p:spPr>
          <a:xfrm>
            <a:off x="5896426" y="1892733"/>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it’s the fourth-brightest object in the night sky</a:t>
            </a:r>
            <a:endParaRPr/>
          </a:p>
        </p:txBody>
      </p:sp>
      <p:sp>
        <p:nvSpPr>
          <p:cNvPr id="716" name="Google Shape;716;p48"/>
          <p:cNvSpPr txBox="1"/>
          <p:nvPr>
            <p:ph idx="6" type="subTitle"/>
          </p:nvPr>
        </p:nvSpPr>
        <p:spPr>
          <a:xfrm>
            <a:off x="5896431" y="1540470"/>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17" name="Google Shape;717;p48"/>
          <p:cNvSpPr txBox="1"/>
          <p:nvPr>
            <p:ph idx="7" type="subTitle"/>
          </p:nvPr>
        </p:nvSpPr>
        <p:spPr>
          <a:xfrm>
            <a:off x="839773" y="3501036"/>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full of iron oxide dust, which gives the planet its reddish cast</a:t>
            </a:r>
            <a:endParaRPr/>
          </a:p>
        </p:txBody>
      </p:sp>
      <p:sp>
        <p:nvSpPr>
          <p:cNvPr id="718" name="Google Shape;718;p48"/>
          <p:cNvSpPr txBox="1"/>
          <p:nvPr>
            <p:ph idx="8" type="subTitle"/>
          </p:nvPr>
        </p:nvSpPr>
        <p:spPr>
          <a:xfrm>
            <a:off x="839769" y="3148761"/>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19" name="Google Shape;719;p48"/>
          <p:cNvSpPr txBox="1"/>
          <p:nvPr>
            <p:ph idx="9" type="subTitle"/>
          </p:nvPr>
        </p:nvSpPr>
        <p:spPr>
          <a:xfrm>
            <a:off x="3368108" y="3501036"/>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a:t>
            </a:r>
            <a:endParaRPr/>
          </a:p>
        </p:txBody>
      </p:sp>
      <p:sp>
        <p:nvSpPr>
          <p:cNvPr id="720" name="Google Shape;720;p48"/>
          <p:cNvSpPr txBox="1"/>
          <p:nvPr>
            <p:ph idx="13" type="subTitle"/>
          </p:nvPr>
        </p:nvSpPr>
        <p:spPr>
          <a:xfrm>
            <a:off x="3368108" y="3148761"/>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721" name="Google Shape;721;p48"/>
          <p:cNvSpPr txBox="1"/>
          <p:nvPr>
            <p:ph idx="14" type="subTitle"/>
          </p:nvPr>
        </p:nvSpPr>
        <p:spPr>
          <a:xfrm>
            <a:off x="5896426" y="3501036"/>
            <a:ext cx="2407800" cy="8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722" name="Google Shape;722;p48"/>
          <p:cNvSpPr txBox="1"/>
          <p:nvPr>
            <p:ph idx="15" type="subTitle"/>
          </p:nvPr>
        </p:nvSpPr>
        <p:spPr>
          <a:xfrm>
            <a:off x="5896431" y="3148761"/>
            <a:ext cx="24078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49"/>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Literature review</a:t>
            </a:r>
            <a:endParaRPr/>
          </a:p>
        </p:txBody>
      </p:sp>
      <p:sp>
        <p:nvSpPr>
          <p:cNvPr id="728" name="Google Shape;728;p49"/>
          <p:cNvSpPr txBox="1"/>
          <p:nvPr>
            <p:ph idx="1" type="body"/>
          </p:nvPr>
        </p:nvSpPr>
        <p:spPr>
          <a:xfrm>
            <a:off x="937950" y="1264575"/>
            <a:ext cx="7268100" cy="3154500"/>
          </a:xfrm>
          <a:prstGeom prst="rect">
            <a:avLst/>
          </a:prstGeom>
        </p:spPr>
        <p:txBody>
          <a:bodyPr anchorCtr="0" anchor="t" bIns="91425" lIns="91425" spcFirstLastPara="1" rIns="91425" wrap="square" tIns="91425">
            <a:noAutofit/>
          </a:bodyPr>
          <a:lstStyle/>
          <a:p>
            <a:pPr indent="-203200" lvl="0" marL="342900" rtl="0" algn="l">
              <a:spcBef>
                <a:spcPts val="0"/>
              </a:spcBef>
              <a:spcAft>
                <a:spcPts val="0"/>
              </a:spcAft>
              <a:buSzPts val="1400"/>
              <a:buChar char="●"/>
            </a:pPr>
            <a:r>
              <a:rPr lang="en"/>
              <a:t>AUTHOR. (YEAR). </a:t>
            </a:r>
            <a:r>
              <a:rPr i="1" lang="en"/>
              <a:t>Title of the publication</a:t>
            </a:r>
            <a:r>
              <a:rPr lang="en"/>
              <a:t>. Publisher</a:t>
            </a:r>
            <a:endParaRPr/>
          </a:p>
          <a:p>
            <a:pPr indent="-203200" lvl="1" marL="685800" rtl="0" algn="l">
              <a:spcBef>
                <a:spcPts val="0"/>
              </a:spcBef>
              <a:spcAft>
                <a:spcPts val="0"/>
              </a:spcAft>
              <a:buClr>
                <a:schemeClr val="accent2"/>
              </a:buClr>
              <a:buSzPts val="1400"/>
              <a:buFont typeface="Rubik Light"/>
              <a:buChar char="○"/>
            </a:pPr>
            <a:r>
              <a:rPr lang="en"/>
              <a:t>Mercury is the closest planet to the Sun and the smallest one in the System</a:t>
            </a:r>
            <a:endParaRPr/>
          </a:p>
          <a:p>
            <a:pPr indent="-203200" lvl="0" marL="342900" rtl="0" algn="l">
              <a:spcBef>
                <a:spcPts val="1200"/>
              </a:spcBef>
              <a:spcAft>
                <a:spcPts val="0"/>
              </a:spcAft>
              <a:buSzPts val="1400"/>
              <a:buChar char="●"/>
            </a:pPr>
            <a:r>
              <a:rPr lang="en"/>
              <a:t>AUTHOR. (YEAR). </a:t>
            </a:r>
            <a:r>
              <a:rPr i="1" lang="en"/>
              <a:t>Title of the publication</a:t>
            </a:r>
            <a:r>
              <a:rPr lang="en"/>
              <a:t>. Publisher</a:t>
            </a:r>
            <a:endParaRPr/>
          </a:p>
          <a:p>
            <a:pPr indent="-203200" lvl="1" marL="685800" rtl="0" algn="l">
              <a:spcBef>
                <a:spcPts val="0"/>
              </a:spcBef>
              <a:spcAft>
                <a:spcPts val="0"/>
              </a:spcAft>
              <a:buClr>
                <a:schemeClr val="accent2"/>
              </a:buClr>
              <a:buSzPts val="1400"/>
              <a:buFont typeface="Rubik Light"/>
              <a:buChar char="○"/>
            </a:pPr>
            <a:r>
              <a:rPr lang="en"/>
              <a:t>Mars is full of iron oxide dust, which gives the planet its reddish cast</a:t>
            </a:r>
            <a:endParaRPr/>
          </a:p>
          <a:p>
            <a:pPr indent="-203200" lvl="0" marL="342900" rtl="0" algn="l">
              <a:spcBef>
                <a:spcPts val="1000"/>
              </a:spcBef>
              <a:spcAft>
                <a:spcPts val="0"/>
              </a:spcAft>
              <a:buSzPts val="1400"/>
              <a:buChar char="●"/>
            </a:pPr>
            <a:r>
              <a:rPr lang="en"/>
              <a:t>AUTHOR. (YEAR). </a:t>
            </a:r>
            <a:r>
              <a:rPr i="1" lang="en"/>
              <a:t>Title of the publication</a:t>
            </a:r>
            <a:r>
              <a:rPr lang="en"/>
              <a:t>. Publisher</a:t>
            </a:r>
            <a:endParaRPr/>
          </a:p>
          <a:p>
            <a:pPr indent="-203200" lvl="1" marL="685800" rtl="0" algn="l">
              <a:spcBef>
                <a:spcPts val="0"/>
              </a:spcBef>
              <a:spcAft>
                <a:spcPts val="0"/>
              </a:spcAft>
              <a:buClr>
                <a:schemeClr val="accent2"/>
              </a:buClr>
              <a:buSzPts val="1400"/>
              <a:buFont typeface="Rubik Light"/>
              <a:buChar char="○"/>
            </a:pPr>
            <a:r>
              <a:rPr lang="en"/>
              <a:t>Jupiter is a gas giant and the biggest planet in the Solar System</a:t>
            </a:r>
            <a:endParaRPr/>
          </a:p>
          <a:p>
            <a:pPr indent="-203200" lvl="0" marL="342900" rtl="0" algn="l">
              <a:spcBef>
                <a:spcPts val="1000"/>
              </a:spcBef>
              <a:spcAft>
                <a:spcPts val="0"/>
              </a:spcAft>
              <a:buSzPts val="1400"/>
              <a:buChar char="●"/>
            </a:pPr>
            <a:r>
              <a:rPr lang="en"/>
              <a:t>AUTHOR. (YEAR). </a:t>
            </a:r>
            <a:r>
              <a:rPr i="1" lang="en"/>
              <a:t>Title of the publication</a:t>
            </a:r>
            <a:r>
              <a:rPr lang="en"/>
              <a:t>. Publisher</a:t>
            </a:r>
            <a:endParaRPr/>
          </a:p>
          <a:p>
            <a:pPr indent="-203200" lvl="1" marL="685800" rtl="0" algn="l">
              <a:spcBef>
                <a:spcPts val="0"/>
              </a:spcBef>
              <a:spcAft>
                <a:spcPts val="0"/>
              </a:spcAft>
              <a:buClr>
                <a:schemeClr val="accent2"/>
              </a:buClr>
              <a:buSzPts val="1400"/>
              <a:buFont typeface="Rubik Light"/>
              <a:buChar char="○"/>
            </a:pPr>
            <a:r>
              <a:rPr lang="en"/>
              <a:t>Venus has a beautiful name and is the second planet from the Sun</a:t>
            </a:r>
            <a:endParaRPr/>
          </a:p>
          <a:p>
            <a:pPr indent="-203200" lvl="0" marL="342900" rtl="0" algn="l">
              <a:spcBef>
                <a:spcPts val="1000"/>
              </a:spcBef>
              <a:spcAft>
                <a:spcPts val="0"/>
              </a:spcAft>
              <a:buSzPts val="1400"/>
              <a:buChar char="●"/>
            </a:pPr>
            <a:r>
              <a:rPr lang="en"/>
              <a:t>AUTHOR. (YEAR). </a:t>
            </a:r>
            <a:r>
              <a:rPr i="1" lang="en"/>
              <a:t>Title of the publication</a:t>
            </a:r>
            <a:r>
              <a:rPr lang="en"/>
              <a:t>. Publisher</a:t>
            </a:r>
            <a:endParaRPr/>
          </a:p>
          <a:p>
            <a:pPr indent="-203200" lvl="1" marL="685800" rtl="0" algn="l">
              <a:spcBef>
                <a:spcPts val="0"/>
              </a:spcBef>
              <a:spcAft>
                <a:spcPts val="0"/>
              </a:spcAft>
              <a:buClr>
                <a:schemeClr val="accent2"/>
              </a:buClr>
              <a:buSzPts val="1400"/>
              <a:buFont typeface="Rubik Light"/>
              <a:buChar char="○"/>
            </a:pPr>
            <a:r>
              <a:rPr lang="en"/>
              <a:t>Earth is the third planet from the Sun and harbors life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50"/>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Theoretical framework</a:t>
            </a:r>
            <a:endParaRPr/>
          </a:p>
        </p:txBody>
      </p:sp>
      <p:graphicFrame>
        <p:nvGraphicFramePr>
          <p:cNvPr id="734" name="Google Shape;734;p50"/>
          <p:cNvGraphicFramePr/>
          <p:nvPr/>
        </p:nvGraphicFramePr>
        <p:xfrm>
          <a:off x="778125" y="1430398"/>
          <a:ext cx="3000000" cy="3000000"/>
        </p:xfrm>
        <a:graphic>
          <a:graphicData uri="http://schemas.openxmlformats.org/drawingml/2006/table">
            <a:tbl>
              <a:tblPr>
                <a:noFill/>
                <a:tableStyleId>{A60DC94F-4819-42FB-AAF8-60EE3FC67E60}</a:tableStyleId>
              </a:tblPr>
              <a:tblGrid>
                <a:gridCol w="2413000"/>
                <a:gridCol w="2556700"/>
                <a:gridCol w="2618050"/>
              </a:tblGrid>
              <a:tr h="436900">
                <a:tc gridSpan="2">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Theoretical framework</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Our framework</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36900">
                <a:tc>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Key terms</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Relevant theories</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rowSpan="5">
                  <a:txBody>
                    <a:bodyPr/>
                    <a:lstStyle/>
                    <a:p>
                      <a:pPr indent="0" lvl="0" marL="0" rtl="0" algn="l">
                        <a:lnSpc>
                          <a:spcPct val="115000"/>
                        </a:lnSpc>
                        <a:spcBef>
                          <a:spcPts val="1000"/>
                        </a:spcBef>
                        <a:spcAft>
                          <a:spcPts val="0"/>
                        </a:spcAft>
                        <a:buNone/>
                      </a:pPr>
                      <a:r>
                        <a:rPr lang="en">
                          <a:solidFill>
                            <a:schemeClr val="dk1"/>
                          </a:solidFill>
                          <a:latin typeface="Rubik"/>
                          <a:ea typeface="Rubik"/>
                          <a:cs typeface="Rubik"/>
                          <a:sym typeface="Rubik"/>
                        </a:rPr>
                        <a:t>Venus is the second brightest natural object in the night sky after the Moon</a:t>
                      </a:r>
                      <a:endParaRPr>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rPr lang="en">
                          <a:solidFill>
                            <a:schemeClr val="dk1"/>
                          </a:solidFill>
                          <a:latin typeface="Rubik"/>
                          <a:ea typeface="Rubik"/>
                          <a:cs typeface="Rubik"/>
                          <a:sym typeface="Rubik"/>
                        </a:rPr>
                        <a:t>Earth is the third planet from the Sun and the only one that harbors life in the Solar System. All humans live on this planet</a:t>
                      </a:r>
                      <a:endParaRPr>
                        <a:solidFill>
                          <a:schemeClr val="dk1"/>
                        </a:solidFill>
                        <a:latin typeface="Rubik"/>
                        <a:ea typeface="Rubik"/>
                        <a:cs typeface="Rubik"/>
                        <a:sym typeface="Rubi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6900">
                <a:tc rowSpan="4">
                  <a:txBody>
                    <a:bodyPr/>
                    <a:lstStyle/>
                    <a:p>
                      <a:pPr indent="-203200" lvl="0" marL="228600" rtl="0" algn="l">
                        <a:lnSpc>
                          <a:spcPct val="115000"/>
                        </a:lnSpc>
                        <a:spcBef>
                          <a:spcPts val="0"/>
                        </a:spcBef>
                        <a:spcAft>
                          <a:spcPts val="0"/>
                        </a:spcAft>
                        <a:buClr>
                          <a:schemeClr val="accent1"/>
                        </a:buClr>
                        <a:buSzPts val="1400"/>
                        <a:buFont typeface="Rubik"/>
                        <a:buChar char="●"/>
                      </a:pPr>
                      <a:r>
                        <a:rPr lang="en">
                          <a:solidFill>
                            <a:schemeClr val="dk1"/>
                          </a:solidFill>
                          <a:latin typeface="Rubik"/>
                          <a:ea typeface="Rubik"/>
                          <a:cs typeface="Rubik"/>
                          <a:sym typeface="Rubik"/>
                        </a:rPr>
                        <a:t>Despite being red, Mars is actually a cold place</a:t>
                      </a:r>
                      <a:endParaRPr>
                        <a:solidFill>
                          <a:schemeClr val="dk1"/>
                        </a:solidFill>
                        <a:latin typeface="Rubik"/>
                        <a:ea typeface="Rubik"/>
                        <a:cs typeface="Rubik"/>
                        <a:sym typeface="Rubik"/>
                      </a:endParaRPr>
                    </a:p>
                    <a:p>
                      <a:pPr indent="-203200" lvl="0" marL="228600" rtl="0" algn="l">
                        <a:lnSpc>
                          <a:spcPct val="115000"/>
                        </a:lnSpc>
                        <a:spcBef>
                          <a:spcPts val="1000"/>
                        </a:spcBef>
                        <a:spcAft>
                          <a:spcPts val="0"/>
                        </a:spcAft>
                        <a:buClr>
                          <a:schemeClr val="accent1"/>
                        </a:buClr>
                        <a:buSzPts val="1400"/>
                        <a:buFont typeface="Rubik"/>
                        <a:buChar char="●"/>
                      </a:pPr>
                      <a:r>
                        <a:rPr lang="en">
                          <a:solidFill>
                            <a:schemeClr val="dk1"/>
                          </a:solidFill>
                          <a:latin typeface="Rubik"/>
                          <a:ea typeface="Rubik"/>
                          <a:cs typeface="Rubik"/>
                          <a:sym typeface="Rubik"/>
                        </a:rPr>
                        <a:t>Neptune is the farthest planet from the Sun</a:t>
                      </a:r>
                      <a:endParaRPr>
                        <a:solidFill>
                          <a:schemeClr val="dk1"/>
                        </a:solidFill>
                        <a:latin typeface="Rubik"/>
                        <a:ea typeface="Rubik"/>
                        <a:cs typeface="Rubik"/>
                        <a:sym typeface="Rubik"/>
                      </a:endParaRPr>
                    </a:p>
                    <a:p>
                      <a:pPr indent="-203200" lvl="0" marL="228600" rtl="0" algn="l">
                        <a:lnSpc>
                          <a:spcPct val="115000"/>
                        </a:lnSpc>
                        <a:spcBef>
                          <a:spcPts val="1000"/>
                        </a:spcBef>
                        <a:spcAft>
                          <a:spcPts val="1000"/>
                        </a:spcAft>
                        <a:buClr>
                          <a:schemeClr val="accent1"/>
                        </a:buClr>
                        <a:buSzPts val="1400"/>
                        <a:buFont typeface="Rubik"/>
                        <a:buChar char="●"/>
                      </a:pPr>
                      <a:r>
                        <a:rPr lang="en">
                          <a:solidFill>
                            <a:schemeClr val="dk1"/>
                          </a:solidFill>
                          <a:latin typeface="Rubik"/>
                          <a:ea typeface="Rubik"/>
                          <a:cs typeface="Rubik"/>
                          <a:sym typeface="Rubik"/>
                        </a:rPr>
                        <a:t>Jupiter is the biggest planet of them all</a:t>
                      </a:r>
                      <a:endParaRPr>
                        <a:solidFill>
                          <a:schemeClr val="dk1"/>
                        </a:solidFill>
                        <a:latin typeface="Rubik"/>
                        <a:ea typeface="Rubik"/>
                        <a:cs typeface="Rubik"/>
                        <a:sym typeface="Rubi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Theory 1</a:t>
                      </a:r>
                      <a:endParaRPr sz="1800">
                        <a:solidFill>
                          <a:schemeClr val="lt1"/>
                        </a:solidFill>
                        <a:latin typeface="Rubik SemiBold"/>
                        <a:ea typeface="Rubik SemiBold"/>
                        <a:cs typeface="Rubik SemiBold"/>
                        <a:sym typeface="Rubik SemiBo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378650">
                <a:tc vMerge="1"/>
                <a:tc>
                  <a:txBody>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Jupiter is a big planet</a:t>
                      </a:r>
                      <a:endParaRPr>
                        <a:solidFill>
                          <a:schemeClr val="dk1"/>
                        </a:solidFill>
                        <a:latin typeface="Rubik"/>
                        <a:ea typeface="Rubik"/>
                        <a:cs typeface="Rubik"/>
                        <a:sym typeface="Rubi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r h="436900">
                <a:tc vMerge="1"/>
                <a:tc>
                  <a:txBody>
                    <a:bodyPr/>
                    <a:lstStyle/>
                    <a:p>
                      <a:pPr indent="0" lvl="0" marL="0" rtl="0" algn="l">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Theory 2</a:t>
                      </a:r>
                      <a:endParaRPr sz="1800">
                        <a:solidFill>
                          <a:schemeClr val="lt1"/>
                        </a:solidFill>
                        <a:latin typeface="Rubik SemiBold"/>
                        <a:ea typeface="Rubik SemiBold"/>
                        <a:cs typeface="Rubik SemiBold"/>
                        <a:sym typeface="Rubik SemiBo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669975">
                <a:tc vMerge="1"/>
                <a:tc>
                  <a:txBody>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Saturn has a high number of moons, like Jupiter</a:t>
                      </a:r>
                      <a:endParaRPr>
                        <a:solidFill>
                          <a:schemeClr val="dk1"/>
                        </a:solidFill>
                        <a:latin typeface="Rubik"/>
                        <a:ea typeface="Rubik"/>
                        <a:cs typeface="Rubik"/>
                        <a:sym typeface="Rubi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51"/>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Schedule</a:t>
            </a:r>
            <a:endParaRPr/>
          </a:p>
        </p:txBody>
      </p:sp>
      <p:graphicFrame>
        <p:nvGraphicFramePr>
          <p:cNvPr id="740" name="Google Shape;740;p51"/>
          <p:cNvGraphicFramePr/>
          <p:nvPr/>
        </p:nvGraphicFramePr>
        <p:xfrm>
          <a:off x="786513" y="1226517"/>
          <a:ext cx="3000000" cy="3000000"/>
        </p:xfrm>
        <a:graphic>
          <a:graphicData uri="http://schemas.openxmlformats.org/drawingml/2006/table">
            <a:tbl>
              <a:tblPr>
                <a:noFill/>
                <a:tableStyleId>{A60DC94F-4819-42FB-AAF8-60EE3FC67E60}</a:tableStyleId>
              </a:tblPr>
              <a:tblGrid>
                <a:gridCol w="1009750"/>
                <a:gridCol w="2002900"/>
                <a:gridCol w="1076725"/>
                <a:gridCol w="1076725"/>
                <a:gridCol w="1076725"/>
                <a:gridCol w="1328150"/>
              </a:tblGrid>
              <a:tr h="546325">
                <a:tc>
                  <a:txBody>
                    <a:bodyPr/>
                    <a:lstStyle/>
                    <a:p>
                      <a:pPr indent="0" lvl="0" marL="0" rtl="0" algn="ctr">
                        <a:lnSpc>
                          <a:spcPct val="115000"/>
                        </a:lnSpc>
                        <a:spcBef>
                          <a:spcPts val="0"/>
                        </a:spcBef>
                        <a:spcAft>
                          <a:spcPts val="0"/>
                        </a:spcAft>
                        <a:buNone/>
                      </a:pPr>
                      <a:r>
                        <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Description</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Oct</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Nov</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Dec</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Status</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615275">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Task 1</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Rubik"/>
                          <a:ea typeface="Rubik"/>
                          <a:cs typeface="Rubik"/>
                          <a:sym typeface="Rubik"/>
                        </a:rPr>
                        <a:t>Venus is the second planet from the Sun</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Completed</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15275">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Task 2</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Rubik"/>
                          <a:ea typeface="Rubik"/>
                          <a:cs typeface="Rubik"/>
                          <a:sym typeface="Rubik"/>
                        </a:rPr>
                        <a:t>Despite being red, Mars is very cold</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Delayed</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15275">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Task 3</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Rubik"/>
                          <a:ea typeface="Rubik"/>
                          <a:cs typeface="Rubik"/>
                          <a:sym typeface="Rubik"/>
                        </a:rPr>
                        <a:t>Jupiter was named after a Roman god</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In progress</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15275">
                <a:tc>
                  <a:txBody>
                    <a:bodyPr/>
                    <a:lstStyle/>
                    <a:p>
                      <a:pPr indent="0" lvl="0" marL="0" rtl="0" algn="ctr">
                        <a:lnSpc>
                          <a:spcPct val="115000"/>
                        </a:lnSpc>
                        <a:spcBef>
                          <a:spcPts val="0"/>
                        </a:spcBef>
                        <a:spcAft>
                          <a:spcPts val="0"/>
                        </a:spcAft>
                        <a:buNone/>
                      </a:pPr>
                      <a:r>
                        <a:rPr lang="en" sz="1800">
                          <a:solidFill>
                            <a:schemeClr val="lt1"/>
                          </a:solidFill>
                          <a:latin typeface="Rubik SemiBold"/>
                          <a:ea typeface="Rubik SemiBold"/>
                          <a:cs typeface="Rubik SemiBold"/>
                          <a:sym typeface="Rubik SemiBold"/>
                        </a:rPr>
                        <a:t>Task 4</a:t>
                      </a:r>
                      <a:endParaRPr sz="1800">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Rubik"/>
                          <a:ea typeface="Rubik"/>
                          <a:cs typeface="Rubik"/>
                          <a:sym typeface="Rubik"/>
                        </a:rPr>
                        <a:t>Saturn is a gas giant and has several rings</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In progress</a:t>
                      </a:r>
                      <a:endParaRPr>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41" name="Google Shape;741;p51"/>
          <p:cNvSpPr/>
          <p:nvPr/>
        </p:nvSpPr>
        <p:spPr>
          <a:xfrm>
            <a:off x="3825125" y="1917904"/>
            <a:ext cx="1821900" cy="3582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Rubik"/>
                <a:ea typeface="Rubik"/>
                <a:cs typeface="Rubik"/>
                <a:sym typeface="Rubik"/>
              </a:rPr>
              <a:t>Oct</a:t>
            </a:r>
            <a:r>
              <a:rPr lang="en">
                <a:solidFill>
                  <a:schemeClr val="dk1"/>
                </a:solidFill>
                <a:latin typeface="Rubik"/>
                <a:ea typeface="Rubik"/>
                <a:cs typeface="Rubik"/>
                <a:sym typeface="Rubik"/>
              </a:rPr>
              <a:t> 1 - Oct 23</a:t>
            </a:r>
            <a:endParaRPr>
              <a:solidFill>
                <a:schemeClr val="dk1"/>
              </a:solidFill>
              <a:latin typeface="Rubik"/>
              <a:ea typeface="Rubik"/>
              <a:cs typeface="Rubik"/>
              <a:sym typeface="Rubik"/>
            </a:endParaRPr>
          </a:p>
        </p:txBody>
      </p:sp>
      <p:sp>
        <p:nvSpPr>
          <p:cNvPr id="742" name="Google Shape;742;p51"/>
          <p:cNvSpPr/>
          <p:nvPr/>
        </p:nvSpPr>
        <p:spPr>
          <a:xfrm>
            <a:off x="4284127" y="2554340"/>
            <a:ext cx="1644900" cy="3582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Rubik"/>
                <a:ea typeface="Rubik"/>
                <a:cs typeface="Rubik"/>
                <a:sym typeface="Rubik"/>
              </a:rPr>
              <a:t>Oct</a:t>
            </a:r>
            <a:r>
              <a:rPr lang="en">
                <a:solidFill>
                  <a:schemeClr val="dk1"/>
                </a:solidFill>
                <a:latin typeface="Rubik"/>
                <a:ea typeface="Rubik"/>
                <a:cs typeface="Rubik"/>
                <a:sym typeface="Rubik"/>
              </a:rPr>
              <a:t> 15 - Nov 30</a:t>
            </a:r>
            <a:endParaRPr>
              <a:solidFill>
                <a:schemeClr val="dk1"/>
              </a:solidFill>
              <a:latin typeface="Rubik"/>
              <a:ea typeface="Rubik"/>
              <a:cs typeface="Rubik"/>
              <a:sym typeface="Rubik"/>
            </a:endParaRPr>
          </a:p>
        </p:txBody>
      </p:sp>
      <p:sp>
        <p:nvSpPr>
          <p:cNvPr id="743" name="Google Shape;743;p51"/>
          <p:cNvSpPr/>
          <p:nvPr/>
        </p:nvSpPr>
        <p:spPr>
          <a:xfrm>
            <a:off x="4902239" y="3196697"/>
            <a:ext cx="1644900" cy="3582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Rubik"/>
                <a:ea typeface="Rubik"/>
                <a:cs typeface="Rubik"/>
                <a:sym typeface="Rubik"/>
              </a:rPr>
              <a:t>Nov</a:t>
            </a:r>
            <a:r>
              <a:rPr lang="en">
                <a:solidFill>
                  <a:schemeClr val="dk1"/>
                </a:solidFill>
                <a:latin typeface="Rubik"/>
                <a:ea typeface="Rubik"/>
                <a:cs typeface="Rubik"/>
                <a:sym typeface="Rubik"/>
              </a:rPr>
              <a:t> 1 - Dec 15</a:t>
            </a:r>
            <a:endParaRPr>
              <a:solidFill>
                <a:schemeClr val="dk1"/>
              </a:solidFill>
              <a:latin typeface="Rubik"/>
              <a:ea typeface="Rubik"/>
              <a:cs typeface="Rubik"/>
              <a:sym typeface="Rubik"/>
            </a:endParaRPr>
          </a:p>
        </p:txBody>
      </p:sp>
      <p:sp>
        <p:nvSpPr>
          <p:cNvPr id="744" name="Google Shape;744;p51"/>
          <p:cNvSpPr/>
          <p:nvPr/>
        </p:nvSpPr>
        <p:spPr>
          <a:xfrm>
            <a:off x="5413620" y="3842329"/>
            <a:ext cx="1588500" cy="358200"/>
          </a:xfrm>
          <a:prstGeom prst="roundRect">
            <a:avLst>
              <a:gd fmla="val 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Rubik"/>
                <a:ea typeface="Rubik"/>
                <a:cs typeface="Rubik"/>
                <a:sym typeface="Rubik"/>
              </a:rPr>
              <a:t>Nov</a:t>
            </a:r>
            <a:r>
              <a:rPr lang="en">
                <a:solidFill>
                  <a:schemeClr val="dk1"/>
                </a:solidFill>
                <a:latin typeface="Rubik"/>
                <a:ea typeface="Rubik"/>
                <a:cs typeface="Rubik"/>
                <a:sym typeface="Rubik"/>
              </a:rPr>
              <a:t> 15 - Dec 31</a:t>
            </a:r>
            <a:endParaRPr>
              <a:solidFill>
                <a:schemeClr val="dk1"/>
              </a:solidFill>
              <a:latin typeface="Rubik"/>
              <a:ea typeface="Rubik"/>
              <a:cs typeface="Rubik"/>
              <a:sym typeface="Rubi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52"/>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750" name="Google Shape;750;p52"/>
          <p:cNvSpPr txBox="1"/>
          <p:nvPr/>
        </p:nvSpPr>
        <p:spPr>
          <a:xfrm>
            <a:off x="781625" y="2232060"/>
            <a:ext cx="18336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Data</a:t>
            </a:r>
            <a:endParaRPr sz="1800">
              <a:solidFill>
                <a:schemeClr val="dk1"/>
              </a:solidFill>
              <a:latin typeface="Rubik SemiBold"/>
              <a:ea typeface="Rubik SemiBold"/>
              <a:cs typeface="Rubik SemiBold"/>
              <a:sym typeface="Rubik SemiBold"/>
            </a:endParaRPr>
          </a:p>
        </p:txBody>
      </p:sp>
      <p:sp>
        <p:nvSpPr>
          <p:cNvPr id="751" name="Google Shape;751;p52"/>
          <p:cNvSpPr txBox="1"/>
          <p:nvPr/>
        </p:nvSpPr>
        <p:spPr>
          <a:xfrm>
            <a:off x="781625" y="2585163"/>
            <a:ext cx="1833600" cy="87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Saturn has a high number of moons, like Jupiter</a:t>
            </a:r>
            <a:endParaRPr>
              <a:solidFill>
                <a:schemeClr val="dk1"/>
              </a:solidFill>
              <a:latin typeface="Rubik"/>
              <a:ea typeface="Rubik"/>
              <a:cs typeface="Rubik"/>
              <a:sym typeface="Rubik"/>
            </a:endParaRPr>
          </a:p>
        </p:txBody>
      </p:sp>
      <p:sp>
        <p:nvSpPr>
          <p:cNvPr id="752" name="Google Shape;752;p52"/>
          <p:cNvSpPr txBox="1"/>
          <p:nvPr/>
        </p:nvSpPr>
        <p:spPr>
          <a:xfrm>
            <a:off x="2697350" y="2232060"/>
            <a:ext cx="18336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Motives</a:t>
            </a:r>
            <a:endParaRPr sz="1800">
              <a:solidFill>
                <a:schemeClr val="dk1"/>
              </a:solidFill>
              <a:latin typeface="Rubik SemiBold"/>
              <a:ea typeface="Rubik SemiBold"/>
              <a:cs typeface="Rubik SemiBold"/>
              <a:sym typeface="Rubik SemiBold"/>
            </a:endParaRPr>
          </a:p>
        </p:txBody>
      </p:sp>
      <p:sp>
        <p:nvSpPr>
          <p:cNvPr id="753" name="Google Shape;753;p52"/>
          <p:cNvSpPr txBox="1"/>
          <p:nvPr/>
        </p:nvSpPr>
        <p:spPr>
          <a:xfrm>
            <a:off x="2697350" y="2585163"/>
            <a:ext cx="1833600" cy="87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Despite being red, Mars is actually a cold place</a:t>
            </a:r>
            <a:endParaRPr>
              <a:solidFill>
                <a:schemeClr val="dk1"/>
              </a:solidFill>
              <a:latin typeface="Rubik"/>
              <a:ea typeface="Rubik"/>
              <a:cs typeface="Rubik"/>
              <a:sym typeface="Rubik"/>
            </a:endParaRPr>
          </a:p>
        </p:txBody>
      </p:sp>
      <p:sp>
        <p:nvSpPr>
          <p:cNvPr id="754" name="Google Shape;754;p52"/>
          <p:cNvSpPr txBox="1"/>
          <p:nvPr/>
        </p:nvSpPr>
        <p:spPr>
          <a:xfrm>
            <a:off x="4613075" y="2232060"/>
            <a:ext cx="18336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Collection</a:t>
            </a:r>
            <a:endParaRPr sz="1800">
              <a:solidFill>
                <a:schemeClr val="dk1"/>
              </a:solidFill>
              <a:latin typeface="Rubik SemiBold"/>
              <a:ea typeface="Rubik SemiBold"/>
              <a:cs typeface="Rubik SemiBold"/>
              <a:sym typeface="Rubik SemiBold"/>
            </a:endParaRPr>
          </a:p>
        </p:txBody>
      </p:sp>
      <p:sp>
        <p:nvSpPr>
          <p:cNvPr id="755" name="Google Shape;755;p52"/>
          <p:cNvSpPr txBox="1"/>
          <p:nvPr/>
        </p:nvSpPr>
        <p:spPr>
          <a:xfrm>
            <a:off x="4613075" y="2585163"/>
            <a:ext cx="1833600" cy="87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Earth is the third planet from the Sun and has life</a:t>
            </a:r>
            <a:endParaRPr>
              <a:solidFill>
                <a:schemeClr val="dk1"/>
              </a:solidFill>
              <a:latin typeface="Rubik"/>
              <a:ea typeface="Rubik"/>
              <a:cs typeface="Rubik"/>
              <a:sym typeface="Rubik"/>
            </a:endParaRPr>
          </a:p>
        </p:txBody>
      </p:sp>
      <p:sp>
        <p:nvSpPr>
          <p:cNvPr id="756" name="Google Shape;756;p52"/>
          <p:cNvSpPr txBox="1"/>
          <p:nvPr/>
        </p:nvSpPr>
        <p:spPr>
          <a:xfrm>
            <a:off x="6528800" y="2232060"/>
            <a:ext cx="18336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ubik SemiBold"/>
                <a:ea typeface="Rubik SemiBold"/>
                <a:cs typeface="Rubik SemiBold"/>
                <a:sym typeface="Rubik SemiBold"/>
              </a:rPr>
              <a:t>Sampling</a:t>
            </a:r>
            <a:endParaRPr sz="1800">
              <a:solidFill>
                <a:schemeClr val="dk1"/>
              </a:solidFill>
              <a:latin typeface="Rubik SemiBold"/>
              <a:ea typeface="Rubik SemiBold"/>
              <a:cs typeface="Rubik SemiBold"/>
              <a:sym typeface="Rubik SemiBold"/>
            </a:endParaRPr>
          </a:p>
        </p:txBody>
      </p:sp>
      <p:sp>
        <p:nvSpPr>
          <p:cNvPr id="757" name="Google Shape;757;p52"/>
          <p:cNvSpPr txBox="1"/>
          <p:nvPr/>
        </p:nvSpPr>
        <p:spPr>
          <a:xfrm>
            <a:off x="6528800" y="2585163"/>
            <a:ext cx="1833600" cy="87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Rubik"/>
                <a:ea typeface="Rubik"/>
                <a:cs typeface="Rubik"/>
                <a:sym typeface="Rubik"/>
              </a:rPr>
              <a:t>Venus is the second planet from the Sun</a:t>
            </a:r>
            <a:endParaRPr>
              <a:solidFill>
                <a:schemeClr val="dk1"/>
              </a:solidFill>
              <a:latin typeface="Rubik"/>
              <a:ea typeface="Rubik"/>
              <a:cs typeface="Rubik"/>
              <a:sym typeface="Rubik"/>
            </a:endParaRPr>
          </a:p>
        </p:txBody>
      </p:sp>
      <p:sp>
        <p:nvSpPr>
          <p:cNvPr id="758" name="Google Shape;758;p52"/>
          <p:cNvSpPr/>
          <p:nvPr/>
        </p:nvSpPr>
        <p:spPr>
          <a:xfrm>
            <a:off x="3099150" y="1331475"/>
            <a:ext cx="2945700" cy="411600"/>
          </a:xfrm>
          <a:prstGeom prst="roundRect">
            <a:avLst>
              <a:gd fmla="val 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lt1"/>
                </a:solidFill>
                <a:latin typeface="Rubik SemiBold"/>
                <a:ea typeface="Rubik SemiBold"/>
                <a:cs typeface="Rubik SemiBold"/>
                <a:sym typeface="Rubik SemiBold"/>
              </a:rPr>
              <a:t>Climate change</a:t>
            </a:r>
            <a:endParaRPr sz="1800">
              <a:solidFill>
                <a:schemeClr val="lt1"/>
              </a:solidFill>
              <a:latin typeface="Rubik SemiBold"/>
              <a:ea typeface="Rubik SemiBold"/>
              <a:cs typeface="Rubik SemiBold"/>
              <a:sym typeface="Rubik SemiBold"/>
            </a:endParaRPr>
          </a:p>
        </p:txBody>
      </p:sp>
      <p:cxnSp>
        <p:nvCxnSpPr>
          <p:cNvPr id="759" name="Google Shape;759;p52"/>
          <p:cNvCxnSpPr>
            <a:stCxn id="758" idx="2"/>
            <a:endCxn id="750" idx="0"/>
          </p:cNvCxnSpPr>
          <p:nvPr/>
        </p:nvCxnSpPr>
        <p:spPr>
          <a:xfrm rot="5400000">
            <a:off x="2890650" y="550725"/>
            <a:ext cx="489000" cy="28737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760" name="Google Shape;760;p52"/>
          <p:cNvCxnSpPr>
            <a:stCxn id="758" idx="2"/>
            <a:endCxn id="752" idx="0"/>
          </p:cNvCxnSpPr>
          <p:nvPr/>
        </p:nvCxnSpPr>
        <p:spPr>
          <a:xfrm rot="5400000">
            <a:off x="3848550" y="1508625"/>
            <a:ext cx="489000" cy="9579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761" name="Google Shape;761;p52"/>
          <p:cNvCxnSpPr>
            <a:stCxn id="758" idx="2"/>
            <a:endCxn id="754" idx="0"/>
          </p:cNvCxnSpPr>
          <p:nvPr/>
        </p:nvCxnSpPr>
        <p:spPr>
          <a:xfrm flipH="1" rot="-5400000">
            <a:off x="4806450" y="1508625"/>
            <a:ext cx="489000" cy="9579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762" name="Google Shape;762;p52"/>
          <p:cNvCxnSpPr>
            <a:stCxn id="758" idx="2"/>
            <a:endCxn id="756" idx="0"/>
          </p:cNvCxnSpPr>
          <p:nvPr/>
        </p:nvCxnSpPr>
        <p:spPr>
          <a:xfrm flipH="1" rot="-5400000">
            <a:off x="5764350" y="550725"/>
            <a:ext cx="489000" cy="2873700"/>
          </a:xfrm>
          <a:prstGeom prst="bentConnector3">
            <a:avLst>
              <a:gd fmla="val 50001" name="adj1"/>
            </a:avLst>
          </a:prstGeom>
          <a:noFill/>
          <a:ln cap="flat" cmpd="sng" w="9525">
            <a:solidFill>
              <a:schemeClr val="dk1"/>
            </a:solidFill>
            <a:prstDash val="solid"/>
            <a:round/>
            <a:headEnd len="med" w="med" type="none"/>
            <a:tailEnd len="med" w="med" type="none"/>
          </a:ln>
        </p:spPr>
      </p:cxnSp>
      <p:cxnSp>
        <p:nvCxnSpPr>
          <p:cNvPr id="763" name="Google Shape;763;p52"/>
          <p:cNvCxnSpPr>
            <a:stCxn id="751" idx="2"/>
            <a:endCxn id="764" idx="0"/>
          </p:cNvCxnSpPr>
          <p:nvPr/>
        </p:nvCxnSpPr>
        <p:spPr>
          <a:xfrm>
            <a:off x="1698425" y="3463863"/>
            <a:ext cx="0" cy="216900"/>
          </a:xfrm>
          <a:prstGeom prst="straightConnector1">
            <a:avLst/>
          </a:prstGeom>
          <a:noFill/>
          <a:ln cap="flat" cmpd="sng" w="9525">
            <a:solidFill>
              <a:schemeClr val="dk1"/>
            </a:solidFill>
            <a:prstDash val="solid"/>
            <a:round/>
            <a:headEnd len="med" w="med" type="none"/>
            <a:tailEnd len="med" w="med" type="none"/>
          </a:ln>
        </p:spPr>
      </p:cxnSp>
      <p:cxnSp>
        <p:nvCxnSpPr>
          <p:cNvPr id="765" name="Google Shape;765;p52"/>
          <p:cNvCxnSpPr>
            <a:stCxn id="753" idx="2"/>
            <a:endCxn id="766" idx="0"/>
          </p:cNvCxnSpPr>
          <p:nvPr/>
        </p:nvCxnSpPr>
        <p:spPr>
          <a:xfrm>
            <a:off x="3614150" y="3463863"/>
            <a:ext cx="0" cy="216900"/>
          </a:xfrm>
          <a:prstGeom prst="straightConnector1">
            <a:avLst/>
          </a:prstGeom>
          <a:noFill/>
          <a:ln cap="flat" cmpd="sng" w="9525">
            <a:solidFill>
              <a:schemeClr val="dk1"/>
            </a:solidFill>
            <a:prstDash val="solid"/>
            <a:round/>
            <a:headEnd len="med" w="med" type="none"/>
            <a:tailEnd len="med" w="med" type="none"/>
          </a:ln>
        </p:spPr>
      </p:cxnSp>
      <p:cxnSp>
        <p:nvCxnSpPr>
          <p:cNvPr id="767" name="Google Shape;767;p52"/>
          <p:cNvCxnSpPr>
            <a:stCxn id="755" idx="2"/>
            <a:endCxn id="768" idx="0"/>
          </p:cNvCxnSpPr>
          <p:nvPr/>
        </p:nvCxnSpPr>
        <p:spPr>
          <a:xfrm>
            <a:off x="5529875" y="3463863"/>
            <a:ext cx="0" cy="216900"/>
          </a:xfrm>
          <a:prstGeom prst="straightConnector1">
            <a:avLst/>
          </a:prstGeom>
          <a:noFill/>
          <a:ln cap="flat" cmpd="sng" w="9525">
            <a:solidFill>
              <a:schemeClr val="dk1"/>
            </a:solidFill>
            <a:prstDash val="solid"/>
            <a:round/>
            <a:headEnd len="med" w="med" type="none"/>
            <a:tailEnd len="med" w="med" type="none"/>
          </a:ln>
        </p:spPr>
      </p:cxnSp>
      <p:cxnSp>
        <p:nvCxnSpPr>
          <p:cNvPr id="769" name="Google Shape;769;p52"/>
          <p:cNvCxnSpPr>
            <a:stCxn id="757" idx="2"/>
            <a:endCxn id="770" idx="0"/>
          </p:cNvCxnSpPr>
          <p:nvPr/>
        </p:nvCxnSpPr>
        <p:spPr>
          <a:xfrm>
            <a:off x="7445600" y="3463863"/>
            <a:ext cx="0" cy="216900"/>
          </a:xfrm>
          <a:prstGeom prst="straightConnector1">
            <a:avLst/>
          </a:prstGeom>
          <a:noFill/>
          <a:ln cap="flat" cmpd="sng" w="9525">
            <a:solidFill>
              <a:schemeClr val="dk1"/>
            </a:solidFill>
            <a:prstDash val="solid"/>
            <a:round/>
            <a:headEnd len="med" w="med" type="none"/>
            <a:tailEnd len="med" w="med" type="none"/>
          </a:ln>
        </p:spPr>
      </p:cxnSp>
      <p:sp>
        <p:nvSpPr>
          <p:cNvPr id="764" name="Google Shape;764;p52"/>
          <p:cNvSpPr/>
          <p:nvPr/>
        </p:nvSpPr>
        <p:spPr>
          <a:xfrm>
            <a:off x="1282175" y="3680764"/>
            <a:ext cx="832500" cy="8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
        <p:nvSpPr>
          <p:cNvPr id="766" name="Google Shape;766;p52"/>
          <p:cNvSpPr/>
          <p:nvPr/>
        </p:nvSpPr>
        <p:spPr>
          <a:xfrm>
            <a:off x="3197900" y="3680764"/>
            <a:ext cx="832500" cy="8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
        <p:nvSpPr>
          <p:cNvPr id="768" name="Google Shape;768;p52"/>
          <p:cNvSpPr/>
          <p:nvPr/>
        </p:nvSpPr>
        <p:spPr>
          <a:xfrm>
            <a:off x="5113625" y="3680764"/>
            <a:ext cx="832500" cy="8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
        <p:nvSpPr>
          <p:cNvPr id="770" name="Google Shape;770;p52"/>
          <p:cNvSpPr/>
          <p:nvPr/>
        </p:nvSpPr>
        <p:spPr>
          <a:xfrm>
            <a:off x="7029350" y="3680764"/>
            <a:ext cx="832500" cy="8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grpSp>
        <p:nvGrpSpPr>
          <p:cNvPr id="771" name="Google Shape;771;p52"/>
          <p:cNvGrpSpPr/>
          <p:nvPr/>
        </p:nvGrpSpPr>
        <p:grpSpPr>
          <a:xfrm>
            <a:off x="7157253" y="3810777"/>
            <a:ext cx="576694" cy="572474"/>
            <a:chOff x="5948941" y="1521890"/>
            <a:chExt cx="406351" cy="403350"/>
          </a:xfrm>
        </p:grpSpPr>
        <p:sp>
          <p:nvSpPr>
            <p:cNvPr id="772" name="Google Shape;772;p52"/>
            <p:cNvSpPr/>
            <p:nvPr/>
          </p:nvSpPr>
          <p:spPr>
            <a:xfrm>
              <a:off x="6313112" y="1741132"/>
              <a:ext cx="42179" cy="41990"/>
            </a:xfrm>
            <a:custGeom>
              <a:rect b="b" l="l" r="r" t="t"/>
              <a:pathLst>
                <a:path extrusionOk="0" h="1329" w="1335">
                  <a:moveTo>
                    <a:pt x="416" y="0"/>
                  </a:moveTo>
                  <a:cubicBezTo>
                    <a:pt x="325" y="0"/>
                    <a:pt x="235" y="30"/>
                    <a:pt x="167" y="87"/>
                  </a:cubicBezTo>
                  <a:cubicBezTo>
                    <a:pt x="1" y="230"/>
                    <a:pt x="1" y="468"/>
                    <a:pt x="143" y="635"/>
                  </a:cubicBezTo>
                  <a:cubicBezTo>
                    <a:pt x="310" y="801"/>
                    <a:pt x="477" y="992"/>
                    <a:pt x="620" y="1182"/>
                  </a:cubicBezTo>
                  <a:cubicBezTo>
                    <a:pt x="689" y="1280"/>
                    <a:pt x="799" y="1328"/>
                    <a:pt x="912" y="1328"/>
                  </a:cubicBezTo>
                  <a:cubicBezTo>
                    <a:pt x="992" y="1328"/>
                    <a:pt x="1074" y="1303"/>
                    <a:pt x="1144" y="1254"/>
                  </a:cubicBezTo>
                  <a:cubicBezTo>
                    <a:pt x="1310" y="1111"/>
                    <a:pt x="1334" y="897"/>
                    <a:pt x="1215" y="730"/>
                  </a:cubicBezTo>
                  <a:cubicBezTo>
                    <a:pt x="1072" y="516"/>
                    <a:pt x="858" y="301"/>
                    <a:pt x="691" y="111"/>
                  </a:cubicBezTo>
                  <a:cubicBezTo>
                    <a:pt x="617" y="36"/>
                    <a:pt x="516" y="0"/>
                    <a:pt x="4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3" name="Google Shape;773;p52"/>
            <p:cNvSpPr/>
            <p:nvPr/>
          </p:nvSpPr>
          <p:spPr>
            <a:xfrm>
              <a:off x="5948941" y="1748968"/>
              <a:ext cx="35386" cy="33933"/>
            </a:xfrm>
            <a:custGeom>
              <a:rect b="b" l="l" r="r" t="t"/>
              <a:pathLst>
                <a:path extrusionOk="0" h="1074" w="1120">
                  <a:moveTo>
                    <a:pt x="706" y="1"/>
                  </a:moveTo>
                  <a:cubicBezTo>
                    <a:pt x="598" y="1"/>
                    <a:pt x="486" y="44"/>
                    <a:pt x="405" y="125"/>
                  </a:cubicBezTo>
                  <a:cubicBezTo>
                    <a:pt x="310" y="244"/>
                    <a:pt x="215" y="363"/>
                    <a:pt x="119" y="482"/>
                  </a:cubicBezTo>
                  <a:cubicBezTo>
                    <a:pt x="0" y="649"/>
                    <a:pt x="24" y="863"/>
                    <a:pt x="191" y="1006"/>
                  </a:cubicBezTo>
                  <a:cubicBezTo>
                    <a:pt x="256" y="1052"/>
                    <a:pt x="332" y="1073"/>
                    <a:pt x="407" y="1073"/>
                  </a:cubicBezTo>
                  <a:cubicBezTo>
                    <a:pt x="525" y="1073"/>
                    <a:pt x="642" y="1022"/>
                    <a:pt x="715" y="934"/>
                  </a:cubicBezTo>
                  <a:cubicBezTo>
                    <a:pt x="786" y="815"/>
                    <a:pt x="905" y="720"/>
                    <a:pt x="977" y="625"/>
                  </a:cubicBezTo>
                  <a:cubicBezTo>
                    <a:pt x="1120" y="458"/>
                    <a:pt x="1096" y="220"/>
                    <a:pt x="929" y="77"/>
                  </a:cubicBezTo>
                  <a:cubicBezTo>
                    <a:pt x="867" y="26"/>
                    <a:pt x="788" y="1"/>
                    <a:pt x="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4" name="Google Shape;774;p52"/>
            <p:cNvSpPr/>
            <p:nvPr/>
          </p:nvSpPr>
          <p:spPr>
            <a:xfrm>
              <a:off x="5991816" y="1701922"/>
              <a:ext cx="45939" cy="37535"/>
            </a:xfrm>
            <a:custGeom>
              <a:rect b="b" l="l" r="r" t="t"/>
              <a:pathLst>
                <a:path extrusionOk="0" h="1188" w="1454">
                  <a:moveTo>
                    <a:pt x="1024" y="1"/>
                  </a:moveTo>
                  <a:cubicBezTo>
                    <a:pt x="953" y="1"/>
                    <a:pt x="880" y="22"/>
                    <a:pt x="811" y="66"/>
                  </a:cubicBezTo>
                  <a:cubicBezTo>
                    <a:pt x="596" y="209"/>
                    <a:pt x="382" y="375"/>
                    <a:pt x="168" y="518"/>
                  </a:cubicBezTo>
                  <a:cubicBezTo>
                    <a:pt x="25" y="661"/>
                    <a:pt x="1" y="899"/>
                    <a:pt x="120" y="1042"/>
                  </a:cubicBezTo>
                  <a:cubicBezTo>
                    <a:pt x="189" y="1139"/>
                    <a:pt x="299" y="1188"/>
                    <a:pt x="412" y="1188"/>
                  </a:cubicBezTo>
                  <a:cubicBezTo>
                    <a:pt x="492" y="1188"/>
                    <a:pt x="574" y="1163"/>
                    <a:pt x="644" y="1114"/>
                  </a:cubicBezTo>
                  <a:cubicBezTo>
                    <a:pt x="834" y="971"/>
                    <a:pt x="1025" y="828"/>
                    <a:pt x="1215" y="685"/>
                  </a:cubicBezTo>
                  <a:cubicBezTo>
                    <a:pt x="1406" y="590"/>
                    <a:pt x="1453" y="352"/>
                    <a:pt x="1334" y="185"/>
                  </a:cubicBezTo>
                  <a:cubicBezTo>
                    <a:pt x="1259" y="64"/>
                    <a:pt x="1145" y="1"/>
                    <a:pt x="1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5" name="Google Shape;775;p52"/>
            <p:cNvSpPr/>
            <p:nvPr/>
          </p:nvSpPr>
          <p:spPr>
            <a:xfrm>
              <a:off x="6257441" y="1696614"/>
              <a:ext cx="46666" cy="36587"/>
            </a:xfrm>
            <a:custGeom>
              <a:rect b="b" l="l" r="r" t="t"/>
              <a:pathLst>
                <a:path extrusionOk="0" h="1158" w="1477">
                  <a:moveTo>
                    <a:pt x="453" y="1"/>
                  </a:moveTo>
                  <a:cubicBezTo>
                    <a:pt x="321" y="1"/>
                    <a:pt x="186" y="70"/>
                    <a:pt x="119" y="186"/>
                  </a:cubicBezTo>
                  <a:cubicBezTo>
                    <a:pt x="0" y="353"/>
                    <a:pt x="72" y="591"/>
                    <a:pt x="238" y="710"/>
                  </a:cubicBezTo>
                  <a:cubicBezTo>
                    <a:pt x="453" y="829"/>
                    <a:pt x="643" y="948"/>
                    <a:pt x="834" y="1091"/>
                  </a:cubicBezTo>
                  <a:cubicBezTo>
                    <a:pt x="897" y="1136"/>
                    <a:pt x="970" y="1157"/>
                    <a:pt x="1043" y="1157"/>
                  </a:cubicBezTo>
                  <a:cubicBezTo>
                    <a:pt x="1163" y="1157"/>
                    <a:pt x="1284" y="1100"/>
                    <a:pt x="1358" y="996"/>
                  </a:cubicBezTo>
                  <a:cubicBezTo>
                    <a:pt x="1477" y="829"/>
                    <a:pt x="1453" y="615"/>
                    <a:pt x="1286" y="472"/>
                  </a:cubicBezTo>
                  <a:cubicBezTo>
                    <a:pt x="1072" y="329"/>
                    <a:pt x="858" y="186"/>
                    <a:pt x="620" y="43"/>
                  </a:cubicBezTo>
                  <a:cubicBezTo>
                    <a:pt x="569" y="14"/>
                    <a:pt x="511"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6" name="Google Shape;776;p52"/>
            <p:cNvSpPr/>
            <p:nvPr/>
          </p:nvSpPr>
          <p:spPr>
            <a:xfrm>
              <a:off x="6052764" y="1673233"/>
              <a:ext cx="48941" cy="30868"/>
            </a:xfrm>
            <a:custGeom>
              <a:rect b="b" l="l" r="r" t="t"/>
              <a:pathLst>
                <a:path extrusionOk="0" h="977" w="1549">
                  <a:moveTo>
                    <a:pt x="1150" y="0"/>
                  </a:moveTo>
                  <a:cubicBezTo>
                    <a:pt x="1110" y="0"/>
                    <a:pt x="1068" y="7"/>
                    <a:pt x="1025" y="21"/>
                  </a:cubicBezTo>
                  <a:cubicBezTo>
                    <a:pt x="787" y="93"/>
                    <a:pt x="525" y="164"/>
                    <a:pt x="287" y="259"/>
                  </a:cubicBezTo>
                  <a:cubicBezTo>
                    <a:pt x="96" y="331"/>
                    <a:pt x="1" y="545"/>
                    <a:pt x="72" y="736"/>
                  </a:cubicBezTo>
                  <a:cubicBezTo>
                    <a:pt x="126" y="896"/>
                    <a:pt x="260" y="977"/>
                    <a:pt x="404" y="977"/>
                  </a:cubicBezTo>
                  <a:cubicBezTo>
                    <a:pt x="452" y="977"/>
                    <a:pt x="501" y="968"/>
                    <a:pt x="549" y="950"/>
                  </a:cubicBezTo>
                  <a:cubicBezTo>
                    <a:pt x="787" y="878"/>
                    <a:pt x="1001" y="807"/>
                    <a:pt x="1239" y="736"/>
                  </a:cubicBezTo>
                  <a:cubicBezTo>
                    <a:pt x="1430" y="664"/>
                    <a:pt x="1549" y="474"/>
                    <a:pt x="1501" y="259"/>
                  </a:cubicBezTo>
                  <a:cubicBezTo>
                    <a:pt x="1444" y="107"/>
                    <a:pt x="1311" y="0"/>
                    <a:pt x="1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7" name="Google Shape;777;p52"/>
            <p:cNvSpPr/>
            <p:nvPr/>
          </p:nvSpPr>
          <p:spPr>
            <a:xfrm>
              <a:off x="6192733" y="1670548"/>
              <a:ext cx="48941" cy="30078"/>
            </a:xfrm>
            <a:custGeom>
              <a:rect b="b" l="l" r="r" t="t"/>
              <a:pathLst>
                <a:path extrusionOk="0" h="952" w="1549">
                  <a:moveTo>
                    <a:pt x="407" y="0"/>
                  </a:moveTo>
                  <a:cubicBezTo>
                    <a:pt x="233" y="0"/>
                    <a:pt x="89" y="114"/>
                    <a:pt x="48" y="297"/>
                  </a:cubicBezTo>
                  <a:cubicBezTo>
                    <a:pt x="0" y="487"/>
                    <a:pt x="119" y="702"/>
                    <a:pt x="310" y="749"/>
                  </a:cubicBezTo>
                  <a:cubicBezTo>
                    <a:pt x="548" y="797"/>
                    <a:pt x="786" y="868"/>
                    <a:pt x="1000" y="940"/>
                  </a:cubicBezTo>
                  <a:cubicBezTo>
                    <a:pt x="1033" y="948"/>
                    <a:pt x="1067" y="952"/>
                    <a:pt x="1100" y="952"/>
                  </a:cubicBezTo>
                  <a:cubicBezTo>
                    <a:pt x="1260" y="952"/>
                    <a:pt x="1418" y="859"/>
                    <a:pt x="1477" y="702"/>
                  </a:cubicBezTo>
                  <a:cubicBezTo>
                    <a:pt x="1548" y="511"/>
                    <a:pt x="1453" y="297"/>
                    <a:pt x="1239" y="225"/>
                  </a:cubicBezTo>
                  <a:cubicBezTo>
                    <a:pt x="1000" y="130"/>
                    <a:pt x="739" y="59"/>
                    <a:pt x="500" y="11"/>
                  </a:cubicBezTo>
                  <a:cubicBezTo>
                    <a:pt x="469" y="4"/>
                    <a:pt x="438" y="0"/>
                    <a:pt x="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8" name="Google Shape;778;p52"/>
            <p:cNvSpPr/>
            <p:nvPr/>
          </p:nvSpPr>
          <p:spPr>
            <a:xfrm>
              <a:off x="6122748" y="1664102"/>
              <a:ext cx="48182" cy="24865"/>
            </a:xfrm>
            <a:custGeom>
              <a:rect b="b" l="l" r="r" t="t"/>
              <a:pathLst>
                <a:path extrusionOk="0" h="787" w="1525">
                  <a:moveTo>
                    <a:pt x="929" y="1"/>
                  </a:moveTo>
                  <a:cubicBezTo>
                    <a:pt x="739" y="1"/>
                    <a:pt x="548" y="24"/>
                    <a:pt x="358" y="24"/>
                  </a:cubicBezTo>
                  <a:cubicBezTo>
                    <a:pt x="143" y="48"/>
                    <a:pt x="1" y="215"/>
                    <a:pt x="1" y="429"/>
                  </a:cubicBezTo>
                  <a:cubicBezTo>
                    <a:pt x="24" y="620"/>
                    <a:pt x="191" y="786"/>
                    <a:pt x="405" y="786"/>
                  </a:cubicBezTo>
                  <a:cubicBezTo>
                    <a:pt x="596" y="763"/>
                    <a:pt x="763" y="763"/>
                    <a:pt x="929" y="763"/>
                  </a:cubicBezTo>
                  <a:lnTo>
                    <a:pt x="1120" y="763"/>
                  </a:lnTo>
                  <a:cubicBezTo>
                    <a:pt x="1334" y="763"/>
                    <a:pt x="1501" y="596"/>
                    <a:pt x="1525" y="405"/>
                  </a:cubicBezTo>
                  <a:cubicBezTo>
                    <a:pt x="1525" y="191"/>
                    <a:pt x="1358" y="24"/>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79" name="Google Shape;779;p52"/>
            <p:cNvSpPr/>
            <p:nvPr/>
          </p:nvSpPr>
          <p:spPr>
            <a:xfrm>
              <a:off x="6185940" y="1521890"/>
              <a:ext cx="169349" cy="142683"/>
            </a:xfrm>
            <a:custGeom>
              <a:rect b="b" l="l" r="r" t="t"/>
              <a:pathLst>
                <a:path extrusionOk="0" h="4516" w="5360">
                  <a:moveTo>
                    <a:pt x="417" y="1"/>
                  </a:moveTo>
                  <a:cubicBezTo>
                    <a:pt x="374" y="1"/>
                    <a:pt x="330" y="8"/>
                    <a:pt x="287" y="24"/>
                  </a:cubicBezTo>
                  <a:cubicBezTo>
                    <a:pt x="96" y="96"/>
                    <a:pt x="1" y="310"/>
                    <a:pt x="72" y="501"/>
                  </a:cubicBezTo>
                  <a:lnTo>
                    <a:pt x="1573" y="4287"/>
                  </a:lnTo>
                  <a:cubicBezTo>
                    <a:pt x="1642" y="4427"/>
                    <a:pt x="1789" y="4515"/>
                    <a:pt x="1937" y="4515"/>
                  </a:cubicBezTo>
                  <a:cubicBezTo>
                    <a:pt x="1991" y="4515"/>
                    <a:pt x="2046" y="4503"/>
                    <a:pt x="2097" y="4478"/>
                  </a:cubicBezTo>
                  <a:lnTo>
                    <a:pt x="4311" y="3382"/>
                  </a:lnTo>
                  <a:lnTo>
                    <a:pt x="4216" y="3644"/>
                  </a:lnTo>
                  <a:cubicBezTo>
                    <a:pt x="4145" y="3835"/>
                    <a:pt x="4264" y="4049"/>
                    <a:pt x="4454" y="4121"/>
                  </a:cubicBezTo>
                  <a:cubicBezTo>
                    <a:pt x="4492" y="4135"/>
                    <a:pt x="4531" y="4141"/>
                    <a:pt x="4570" y="4141"/>
                  </a:cubicBezTo>
                  <a:cubicBezTo>
                    <a:pt x="4725" y="4141"/>
                    <a:pt x="4873" y="4035"/>
                    <a:pt x="4931" y="3882"/>
                  </a:cubicBezTo>
                  <a:lnTo>
                    <a:pt x="5288" y="2763"/>
                  </a:lnTo>
                  <a:cubicBezTo>
                    <a:pt x="5359" y="2573"/>
                    <a:pt x="5264" y="2358"/>
                    <a:pt x="5073" y="2287"/>
                  </a:cubicBezTo>
                  <a:lnTo>
                    <a:pt x="3930" y="1906"/>
                  </a:lnTo>
                  <a:cubicBezTo>
                    <a:pt x="3892" y="1892"/>
                    <a:pt x="3853" y="1885"/>
                    <a:pt x="3815" y="1885"/>
                  </a:cubicBezTo>
                  <a:cubicBezTo>
                    <a:pt x="3661" y="1885"/>
                    <a:pt x="3516" y="1992"/>
                    <a:pt x="3478" y="2144"/>
                  </a:cubicBezTo>
                  <a:cubicBezTo>
                    <a:pt x="3406" y="2334"/>
                    <a:pt x="3502" y="2549"/>
                    <a:pt x="3692" y="2620"/>
                  </a:cubicBezTo>
                  <a:lnTo>
                    <a:pt x="3978" y="2715"/>
                  </a:lnTo>
                  <a:lnTo>
                    <a:pt x="2120" y="3620"/>
                  </a:lnTo>
                  <a:lnTo>
                    <a:pt x="763" y="239"/>
                  </a:lnTo>
                  <a:cubicBezTo>
                    <a:pt x="708" y="91"/>
                    <a:pt x="567"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0" name="Google Shape;780;p52"/>
            <p:cNvSpPr/>
            <p:nvPr/>
          </p:nvSpPr>
          <p:spPr>
            <a:xfrm>
              <a:off x="5948941" y="1521890"/>
              <a:ext cx="169318" cy="142683"/>
            </a:xfrm>
            <a:custGeom>
              <a:rect b="b" l="l" r="r" t="t"/>
              <a:pathLst>
                <a:path extrusionOk="0" h="4516" w="5359">
                  <a:moveTo>
                    <a:pt x="4942" y="1"/>
                  </a:moveTo>
                  <a:cubicBezTo>
                    <a:pt x="4793" y="1"/>
                    <a:pt x="4652" y="91"/>
                    <a:pt x="4597" y="239"/>
                  </a:cubicBezTo>
                  <a:lnTo>
                    <a:pt x="3239" y="3620"/>
                  </a:lnTo>
                  <a:lnTo>
                    <a:pt x="1382" y="2715"/>
                  </a:lnTo>
                  <a:lnTo>
                    <a:pt x="1667" y="2620"/>
                  </a:lnTo>
                  <a:cubicBezTo>
                    <a:pt x="1858" y="2549"/>
                    <a:pt x="1953" y="2334"/>
                    <a:pt x="1882" y="2144"/>
                  </a:cubicBezTo>
                  <a:cubicBezTo>
                    <a:pt x="1844" y="1992"/>
                    <a:pt x="1699" y="1885"/>
                    <a:pt x="1545" y="1885"/>
                  </a:cubicBezTo>
                  <a:cubicBezTo>
                    <a:pt x="1506" y="1885"/>
                    <a:pt x="1467" y="1892"/>
                    <a:pt x="1429" y="1906"/>
                  </a:cubicBezTo>
                  <a:lnTo>
                    <a:pt x="286" y="2287"/>
                  </a:lnTo>
                  <a:cubicBezTo>
                    <a:pt x="96" y="2358"/>
                    <a:pt x="0" y="2573"/>
                    <a:pt x="72" y="2763"/>
                  </a:cubicBezTo>
                  <a:lnTo>
                    <a:pt x="429" y="3882"/>
                  </a:lnTo>
                  <a:cubicBezTo>
                    <a:pt x="486" y="4035"/>
                    <a:pt x="635" y="4141"/>
                    <a:pt x="790" y="4141"/>
                  </a:cubicBezTo>
                  <a:cubicBezTo>
                    <a:pt x="828" y="4141"/>
                    <a:pt x="867" y="4135"/>
                    <a:pt x="905" y="4121"/>
                  </a:cubicBezTo>
                  <a:cubicBezTo>
                    <a:pt x="1096" y="4049"/>
                    <a:pt x="1215" y="3835"/>
                    <a:pt x="1143" y="3644"/>
                  </a:cubicBezTo>
                  <a:lnTo>
                    <a:pt x="1048" y="3382"/>
                  </a:lnTo>
                  <a:lnTo>
                    <a:pt x="3263" y="4478"/>
                  </a:lnTo>
                  <a:cubicBezTo>
                    <a:pt x="3314" y="4503"/>
                    <a:pt x="3368" y="4515"/>
                    <a:pt x="3423" y="4515"/>
                  </a:cubicBezTo>
                  <a:cubicBezTo>
                    <a:pt x="3571" y="4515"/>
                    <a:pt x="3717" y="4427"/>
                    <a:pt x="3787" y="4287"/>
                  </a:cubicBezTo>
                  <a:lnTo>
                    <a:pt x="5287" y="501"/>
                  </a:lnTo>
                  <a:cubicBezTo>
                    <a:pt x="5359" y="310"/>
                    <a:pt x="5263" y="96"/>
                    <a:pt x="5073" y="24"/>
                  </a:cubicBezTo>
                  <a:cubicBezTo>
                    <a:pt x="5030" y="8"/>
                    <a:pt x="4986" y="1"/>
                    <a:pt x="4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1" name="Google Shape;781;p52"/>
            <p:cNvSpPr/>
            <p:nvPr/>
          </p:nvSpPr>
          <p:spPr>
            <a:xfrm>
              <a:off x="5982053" y="1711496"/>
              <a:ext cx="320563" cy="113647"/>
            </a:xfrm>
            <a:custGeom>
              <a:rect b="b" l="l" r="r" t="t"/>
              <a:pathLst>
                <a:path extrusionOk="0" h="3597" w="10146">
                  <a:moveTo>
                    <a:pt x="5382" y="1"/>
                  </a:moveTo>
                  <a:cubicBezTo>
                    <a:pt x="3120" y="1"/>
                    <a:pt x="1120" y="1215"/>
                    <a:pt x="0" y="3001"/>
                  </a:cubicBezTo>
                  <a:lnTo>
                    <a:pt x="1643" y="3001"/>
                  </a:lnTo>
                  <a:cubicBezTo>
                    <a:pt x="1739" y="3001"/>
                    <a:pt x="1834" y="3049"/>
                    <a:pt x="1905" y="3121"/>
                  </a:cubicBezTo>
                  <a:lnTo>
                    <a:pt x="2382" y="3597"/>
                  </a:lnTo>
                  <a:lnTo>
                    <a:pt x="2882" y="3121"/>
                  </a:lnTo>
                  <a:cubicBezTo>
                    <a:pt x="2953" y="3049"/>
                    <a:pt x="3048" y="3013"/>
                    <a:pt x="3144" y="3013"/>
                  </a:cubicBezTo>
                  <a:cubicBezTo>
                    <a:pt x="3239" y="3013"/>
                    <a:pt x="3334" y="3049"/>
                    <a:pt x="3406" y="3121"/>
                  </a:cubicBezTo>
                  <a:lnTo>
                    <a:pt x="3882" y="3597"/>
                  </a:lnTo>
                  <a:lnTo>
                    <a:pt x="4263" y="3216"/>
                  </a:lnTo>
                  <a:lnTo>
                    <a:pt x="4263" y="2620"/>
                  </a:lnTo>
                  <a:cubicBezTo>
                    <a:pt x="4263" y="2525"/>
                    <a:pt x="4287" y="2430"/>
                    <a:pt x="4358" y="2358"/>
                  </a:cubicBezTo>
                  <a:lnTo>
                    <a:pt x="5120" y="1620"/>
                  </a:lnTo>
                  <a:cubicBezTo>
                    <a:pt x="5192" y="1549"/>
                    <a:pt x="5287" y="1513"/>
                    <a:pt x="5382" y="1513"/>
                  </a:cubicBezTo>
                  <a:cubicBezTo>
                    <a:pt x="5478" y="1513"/>
                    <a:pt x="5573" y="1549"/>
                    <a:pt x="5644" y="1620"/>
                  </a:cubicBezTo>
                  <a:lnTo>
                    <a:pt x="6287" y="2263"/>
                  </a:lnTo>
                  <a:lnTo>
                    <a:pt x="6883" y="2263"/>
                  </a:lnTo>
                  <a:cubicBezTo>
                    <a:pt x="6930" y="2263"/>
                    <a:pt x="7002" y="2263"/>
                    <a:pt x="7049" y="2287"/>
                  </a:cubicBezTo>
                  <a:lnTo>
                    <a:pt x="8383" y="2954"/>
                  </a:lnTo>
                  <a:lnTo>
                    <a:pt x="10145" y="2168"/>
                  </a:lnTo>
                  <a:cubicBezTo>
                    <a:pt x="8978" y="858"/>
                    <a:pt x="7287" y="1"/>
                    <a:pt x="5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2" name="Google Shape;782;p52"/>
            <p:cNvSpPr/>
            <p:nvPr/>
          </p:nvSpPr>
          <p:spPr>
            <a:xfrm>
              <a:off x="5950457" y="1787515"/>
              <a:ext cx="403310" cy="137723"/>
            </a:xfrm>
            <a:custGeom>
              <a:rect b="b" l="l" r="r" t="t"/>
              <a:pathLst>
                <a:path extrusionOk="0" h="4359" w="12765">
                  <a:moveTo>
                    <a:pt x="6382" y="0"/>
                  </a:moveTo>
                  <a:lnTo>
                    <a:pt x="6001" y="381"/>
                  </a:lnTo>
                  <a:lnTo>
                    <a:pt x="6001" y="977"/>
                  </a:lnTo>
                  <a:cubicBezTo>
                    <a:pt x="6001" y="1072"/>
                    <a:pt x="5977" y="1167"/>
                    <a:pt x="5906" y="1238"/>
                  </a:cubicBezTo>
                  <a:lnTo>
                    <a:pt x="5144" y="1977"/>
                  </a:lnTo>
                  <a:cubicBezTo>
                    <a:pt x="5072" y="2048"/>
                    <a:pt x="4977" y="2096"/>
                    <a:pt x="4882" y="2096"/>
                  </a:cubicBezTo>
                  <a:cubicBezTo>
                    <a:pt x="4787" y="2096"/>
                    <a:pt x="4691" y="2048"/>
                    <a:pt x="4620" y="1977"/>
                  </a:cubicBezTo>
                  <a:lnTo>
                    <a:pt x="4144" y="1500"/>
                  </a:lnTo>
                  <a:lnTo>
                    <a:pt x="3644" y="1977"/>
                  </a:lnTo>
                  <a:cubicBezTo>
                    <a:pt x="3572" y="2048"/>
                    <a:pt x="3477" y="2084"/>
                    <a:pt x="3382" y="2084"/>
                  </a:cubicBezTo>
                  <a:cubicBezTo>
                    <a:pt x="3286" y="2084"/>
                    <a:pt x="3191" y="2048"/>
                    <a:pt x="3120" y="1977"/>
                  </a:cubicBezTo>
                  <a:lnTo>
                    <a:pt x="2477" y="1334"/>
                  </a:lnTo>
                  <a:lnTo>
                    <a:pt x="595" y="1334"/>
                  </a:lnTo>
                  <a:cubicBezTo>
                    <a:pt x="214" y="2143"/>
                    <a:pt x="0" y="3048"/>
                    <a:pt x="0" y="4001"/>
                  </a:cubicBezTo>
                  <a:cubicBezTo>
                    <a:pt x="0" y="4191"/>
                    <a:pt x="167" y="4358"/>
                    <a:pt x="357" y="4358"/>
                  </a:cubicBezTo>
                  <a:lnTo>
                    <a:pt x="6001" y="4358"/>
                  </a:lnTo>
                  <a:lnTo>
                    <a:pt x="6001" y="2477"/>
                  </a:lnTo>
                  <a:cubicBezTo>
                    <a:pt x="6001" y="2358"/>
                    <a:pt x="6049" y="2262"/>
                    <a:pt x="6120" y="2215"/>
                  </a:cubicBezTo>
                  <a:lnTo>
                    <a:pt x="6859" y="1453"/>
                  </a:lnTo>
                  <a:cubicBezTo>
                    <a:pt x="6933" y="1378"/>
                    <a:pt x="7026" y="1341"/>
                    <a:pt x="7120" y="1341"/>
                  </a:cubicBezTo>
                  <a:cubicBezTo>
                    <a:pt x="7177" y="1341"/>
                    <a:pt x="7234" y="1355"/>
                    <a:pt x="7287" y="1381"/>
                  </a:cubicBezTo>
                  <a:lnTo>
                    <a:pt x="8716" y="2096"/>
                  </a:lnTo>
                  <a:lnTo>
                    <a:pt x="9383" y="2096"/>
                  </a:lnTo>
                  <a:cubicBezTo>
                    <a:pt x="9478" y="2096"/>
                    <a:pt x="9573" y="2143"/>
                    <a:pt x="9645" y="2215"/>
                  </a:cubicBezTo>
                  <a:lnTo>
                    <a:pt x="10383" y="2977"/>
                  </a:lnTo>
                  <a:cubicBezTo>
                    <a:pt x="10455" y="3048"/>
                    <a:pt x="10502" y="3144"/>
                    <a:pt x="10502" y="3239"/>
                  </a:cubicBezTo>
                  <a:lnTo>
                    <a:pt x="10502" y="4358"/>
                  </a:lnTo>
                  <a:lnTo>
                    <a:pt x="12407" y="4358"/>
                  </a:lnTo>
                  <a:cubicBezTo>
                    <a:pt x="12598" y="4358"/>
                    <a:pt x="12765" y="4191"/>
                    <a:pt x="12765" y="3977"/>
                  </a:cubicBezTo>
                  <a:cubicBezTo>
                    <a:pt x="12765" y="2667"/>
                    <a:pt x="12336" y="1405"/>
                    <a:pt x="11621" y="381"/>
                  </a:cubicBezTo>
                  <a:lnTo>
                    <a:pt x="9526" y="1310"/>
                  </a:lnTo>
                  <a:cubicBezTo>
                    <a:pt x="9478" y="1334"/>
                    <a:pt x="9425" y="1346"/>
                    <a:pt x="9371" y="1346"/>
                  </a:cubicBezTo>
                  <a:cubicBezTo>
                    <a:pt x="9317" y="1346"/>
                    <a:pt x="9264" y="1334"/>
                    <a:pt x="9216" y="1310"/>
                  </a:cubicBezTo>
                  <a:lnTo>
                    <a:pt x="7787" y="595"/>
                  </a:lnTo>
                  <a:lnTo>
                    <a:pt x="7121" y="595"/>
                  </a:lnTo>
                  <a:cubicBezTo>
                    <a:pt x="7025" y="595"/>
                    <a:pt x="6930" y="548"/>
                    <a:pt x="6859" y="476"/>
                  </a:cubicBezTo>
                  <a:lnTo>
                    <a:pt x="6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3" name="Google Shape;783;p52"/>
            <p:cNvSpPr/>
            <p:nvPr/>
          </p:nvSpPr>
          <p:spPr>
            <a:xfrm>
              <a:off x="6164139" y="1855983"/>
              <a:ext cx="94090" cy="69256"/>
            </a:xfrm>
            <a:custGeom>
              <a:rect b="b" l="l" r="r" t="t"/>
              <a:pathLst>
                <a:path extrusionOk="0" h="2192" w="2978">
                  <a:moveTo>
                    <a:pt x="453" y="0"/>
                  </a:moveTo>
                  <a:lnTo>
                    <a:pt x="0" y="453"/>
                  </a:lnTo>
                  <a:lnTo>
                    <a:pt x="0" y="2191"/>
                  </a:lnTo>
                  <a:lnTo>
                    <a:pt x="2977" y="2191"/>
                  </a:lnTo>
                  <a:lnTo>
                    <a:pt x="2977" y="1239"/>
                  </a:lnTo>
                  <a:lnTo>
                    <a:pt x="2453" y="667"/>
                  </a:lnTo>
                  <a:lnTo>
                    <a:pt x="1858" y="667"/>
                  </a:lnTo>
                  <a:cubicBezTo>
                    <a:pt x="1810" y="667"/>
                    <a:pt x="1739" y="667"/>
                    <a:pt x="1691" y="64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784" name="Google Shape;784;p52"/>
          <p:cNvGrpSpPr/>
          <p:nvPr/>
        </p:nvGrpSpPr>
        <p:grpSpPr>
          <a:xfrm>
            <a:off x="5243662" y="3810777"/>
            <a:ext cx="572426" cy="572474"/>
            <a:chOff x="1567504" y="2669352"/>
            <a:chExt cx="403344" cy="403350"/>
          </a:xfrm>
        </p:grpSpPr>
        <p:sp>
          <p:nvSpPr>
            <p:cNvPr id="785" name="Google Shape;785;p52"/>
            <p:cNvSpPr/>
            <p:nvPr/>
          </p:nvSpPr>
          <p:spPr>
            <a:xfrm>
              <a:off x="1733792" y="2776367"/>
              <a:ext cx="94848" cy="142083"/>
            </a:xfrm>
            <a:custGeom>
              <a:rect b="b" l="l" r="r" t="t"/>
              <a:pathLst>
                <a:path extrusionOk="0" h="4497" w="3002">
                  <a:moveTo>
                    <a:pt x="1870" y="1"/>
                  </a:moveTo>
                  <a:cubicBezTo>
                    <a:pt x="1809" y="1"/>
                    <a:pt x="1748" y="14"/>
                    <a:pt x="1691" y="43"/>
                  </a:cubicBezTo>
                  <a:lnTo>
                    <a:pt x="215" y="781"/>
                  </a:lnTo>
                  <a:cubicBezTo>
                    <a:pt x="72" y="853"/>
                    <a:pt x="1" y="972"/>
                    <a:pt x="1" y="1114"/>
                  </a:cubicBezTo>
                  <a:lnTo>
                    <a:pt x="1" y="2615"/>
                  </a:lnTo>
                  <a:cubicBezTo>
                    <a:pt x="1" y="2686"/>
                    <a:pt x="1" y="2734"/>
                    <a:pt x="24" y="2781"/>
                  </a:cubicBezTo>
                  <a:lnTo>
                    <a:pt x="787" y="4282"/>
                  </a:lnTo>
                  <a:cubicBezTo>
                    <a:pt x="834" y="4401"/>
                    <a:pt x="953" y="4496"/>
                    <a:pt x="1096" y="4496"/>
                  </a:cubicBezTo>
                  <a:lnTo>
                    <a:pt x="1120" y="4496"/>
                  </a:lnTo>
                  <a:cubicBezTo>
                    <a:pt x="1239" y="4496"/>
                    <a:pt x="1358" y="4425"/>
                    <a:pt x="1430" y="4329"/>
                  </a:cubicBezTo>
                  <a:lnTo>
                    <a:pt x="2930" y="2091"/>
                  </a:lnTo>
                  <a:cubicBezTo>
                    <a:pt x="3001" y="1972"/>
                    <a:pt x="3001" y="1829"/>
                    <a:pt x="2954" y="1710"/>
                  </a:cubicBezTo>
                  <a:lnTo>
                    <a:pt x="2215" y="210"/>
                  </a:lnTo>
                  <a:cubicBezTo>
                    <a:pt x="2149" y="76"/>
                    <a:pt x="2011" y="1"/>
                    <a:pt x="1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6" name="Google Shape;786;p52"/>
            <p:cNvSpPr/>
            <p:nvPr/>
          </p:nvSpPr>
          <p:spPr>
            <a:xfrm>
              <a:off x="1567504" y="2669352"/>
              <a:ext cx="167833" cy="403342"/>
            </a:xfrm>
            <a:custGeom>
              <a:rect b="b" l="l" r="r" t="t"/>
              <a:pathLst>
                <a:path extrusionOk="0" h="12766" w="5312">
                  <a:moveTo>
                    <a:pt x="358" y="1"/>
                  </a:moveTo>
                  <a:cubicBezTo>
                    <a:pt x="167" y="1"/>
                    <a:pt x="1" y="167"/>
                    <a:pt x="1" y="358"/>
                  </a:cubicBezTo>
                  <a:lnTo>
                    <a:pt x="1" y="12408"/>
                  </a:lnTo>
                  <a:cubicBezTo>
                    <a:pt x="1" y="12598"/>
                    <a:pt x="167" y="12765"/>
                    <a:pt x="358" y="12765"/>
                  </a:cubicBezTo>
                  <a:lnTo>
                    <a:pt x="2263" y="12765"/>
                  </a:lnTo>
                  <a:lnTo>
                    <a:pt x="2263" y="8026"/>
                  </a:lnTo>
                  <a:lnTo>
                    <a:pt x="3644" y="6645"/>
                  </a:lnTo>
                  <a:cubicBezTo>
                    <a:pt x="3763" y="6550"/>
                    <a:pt x="3787" y="6407"/>
                    <a:pt x="3740" y="6264"/>
                  </a:cubicBezTo>
                  <a:lnTo>
                    <a:pt x="3311" y="4954"/>
                  </a:lnTo>
                  <a:lnTo>
                    <a:pt x="2382" y="4025"/>
                  </a:lnTo>
                  <a:cubicBezTo>
                    <a:pt x="2239" y="3882"/>
                    <a:pt x="2239" y="3644"/>
                    <a:pt x="2382" y="3501"/>
                  </a:cubicBezTo>
                  <a:cubicBezTo>
                    <a:pt x="2454" y="3430"/>
                    <a:pt x="2549" y="3394"/>
                    <a:pt x="2644" y="3394"/>
                  </a:cubicBezTo>
                  <a:cubicBezTo>
                    <a:pt x="2739" y="3394"/>
                    <a:pt x="2835" y="3430"/>
                    <a:pt x="2906" y="3501"/>
                  </a:cubicBezTo>
                  <a:lnTo>
                    <a:pt x="3454" y="4049"/>
                  </a:lnTo>
                  <a:lnTo>
                    <a:pt x="5097" y="2954"/>
                  </a:lnTo>
                  <a:cubicBezTo>
                    <a:pt x="5240" y="2834"/>
                    <a:pt x="5311" y="2644"/>
                    <a:pt x="5216" y="2477"/>
                  </a:cubicBezTo>
                  <a:lnTo>
                    <a:pt x="4478" y="953"/>
                  </a:lnTo>
                  <a:cubicBezTo>
                    <a:pt x="4406" y="834"/>
                    <a:pt x="4287" y="739"/>
                    <a:pt x="4144" y="739"/>
                  </a:cubicBezTo>
                  <a:lnTo>
                    <a:pt x="2787" y="739"/>
                  </a:lnTo>
                  <a:lnTo>
                    <a:pt x="2144" y="96"/>
                  </a:lnTo>
                  <a:cubicBezTo>
                    <a:pt x="2096" y="24"/>
                    <a:pt x="2001"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7" name="Google Shape;787;p52"/>
            <p:cNvSpPr/>
            <p:nvPr/>
          </p:nvSpPr>
          <p:spPr>
            <a:xfrm>
              <a:off x="1662323" y="2930459"/>
              <a:ext cx="308525" cy="82779"/>
            </a:xfrm>
            <a:custGeom>
              <a:rect b="b" l="l" r="r" t="t"/>
              <a:pathLst>
                <a:path extrusionOk="0" h="2620" w="9765">
                  <a:moveTo>
                    <a:pt x="1882" y="0"/>
                  </a:moveTo>
                  <a:cubicBezTo>
                    <a:pt x="1358" y="0"/>
                    <a:pt x="1072" y="262"/>
                    <a:pt x="881" y="476"/>
                  </a:cubicBezTo>
                  <a:cubicBezTo>
                    <a:pt x="691" y="667"/>
                    <a:pt x="596" y="738"/>
                    <a:pt x="381" y="738"/>
                  </a:cubicBezTo>
                  <a:cubicBezTo>
                    <a:pt x="215" y="738"/>
                    <a:pt x="119" y="691"/>
                    <a:pt x="0" y="572"/>
                  </a:cubicBezTo>
                  <a:lnTo>
                    <a:pt x="0" y="2453"/>
                  </a:lnTo>
                  <a:cubicBezTo>
                    <a:pt x="119" y="2572"/>
                    <a:pt x="215" y="2620"/>
                    <a:pt x="381" y="2620"/>
                  </a:cubicBezTo>
                  <a:cubicBezTo>
                    <a:pt x="596" y="2620"/>
                    <a:pt x="691" y="2524"/>
                    <a:pt x="881" y="2358"/>
                  </a:cubicBezTo>
                  <a:cubicBezTo>
                    <a:pt x="1072" y="2143"/>
                    <a:pt x="1358" y="1858"/>
                    <a:pt x="1882" y="1858"/>
                  </a:cubicBezTo>
                  <a:cubicBezTo>
                    <a:pt x="2406" y="1858"/>
                    <a:pt x="2691" y="2143"/>
                    <a:pt x="2906" y="2358"/>
                  </a:cubicBezTo>
                  <a:cubicBezTo>
                    <a:pt x="3072" y="2524"/>
                    <a:pt x="3168" y="2620"/>
                    <a:pt x="3382" y="2620"/>
                  </a:cubicBezTo>
                  <a:cubicBezTo>
                    <a:pt x="3596" y="2620"/>
                    <a:pt x="3692" y="2524"/>
                    <a:pt x="3858" y="2358"/>
                  </a:cubicBezTo>
                  <a:cubicBezTo>
                    <a:pt x="4073" y="2143"/>
                    <a:pt x="4358" y="1858"/>
                    <a:pt x="4882" y="1858"/>
                  </a:cubicBezTo>
                  <a:cubicBezTo>
                    <a:pt x="5406" y="1858"/>
                    <a:pt x="5692" y="2143"/>
                    <a:pt x="5882" y="2358"/>
                  </a:cubicBezTo>
                  <a:cubicBezTo>
                    <a:pt x="6073" y="2524"/>
                    <a:pt x="6168" y="2620"/>
                    <a:pt x="6383" y="2620"/>
                  </a:cubicBezTo>
                  <a:cubicBezTo>
                    <a:pt x="6597" y="2620"/>
                    <a:pt x="6668" y="2524"/>
                    <a:pt x="6859" y="2358"/>
                  </a:cubicBezTo>
                  <a:cubicBezTo>
                    <a:pt x="7073" y="2143"/>
                    <a:pt x="7335" y="1858"/>
                    <a:pt x="7883" y="1858"/>
                  </a:cubicBezTo>
                  <a:cubicBezTo>
                    <a:pt x="8407" y="1858"/>
                    <a:pt x="8716" y="2143"/>
                    <a:pt x="8907" y="2358"/>
                  </a:cubicBezTo>
                  <a:cubicBezTo>
                    <a:pt x="9060" y="2494"/>
                    <a:pt x="9177" y="2606"/>
                    <a:pt x="9415" y="2606"/>
                  </a:cubicBezTo>
                  <a:cubicBezTo>
                    <a:pt x="9509" y="2606"/>
                    <a:pt x="9622" y="2589"/>
                    <a:pt x="9764" y="2548"/>
                  </a:cubicBezTo>
                  <a:lnTo>
                    <a:pt x="9764" y="1119"/>
                  </a:lnTo>
                  <a:cubicBezTo>
                    <a:pt x="9764" y="905"/>
                    <a:pt x="9597" y="738"/>
                    <a:pt x="9407" y="738"/>
                  </a:cubicBezTo>
                  <a:cubicBezTo>
                    <a:pt x="9193" y="738"/>
                    <a:pt x="9097" y="667"/>
                    <a:pt x="8907" y="476"/>
                  </a:cubicBezTo>
                  <a:cubicBezTo>
                    <a:pt x="8716" y="262"/>
                    <a:pt x="8407" y="0"/>
                    <a:pt x="7883" y="0"/>
                  </a:cubicBezTo>
                  <a:cubicBezTo>
                    <a:pt x="7335" y="0"/>
                    <a:pt x="7073" y="262"/>
                    <a:pt x="6859" y="476"/>
                  </a:cubicBezTo>
                  <a:cubicBezTo>
                    <a:pt x="6668" y="667"/>
                    <a:pt x="6597" y="738"/>
                    <a:pt x="6383" y="738"/>
                  </a:cubicBezTo>
                  <a:cubicBezTo>
                    <a:pt x="6168" y="738"/>
                    <a:pt x="6073" y="667"/>
                    <a:pt x="5882" y="476"/>
                  </a:cubicBezTo>
                  <a:cubicBezTo>
                    <a:pt x="5692" y="262"/>
                    <a:pt x="5406" y="0"/>
                    <a:pt x="4882" y="0"/>
                  </a:cubicBezTo>
                  <a:cubicBezTo>
                    <a:pt x="4358" y="0"/>
                    <a:pt x="4073" y="262"/>
                    <a:pt x="3858" y="476"/>
                  </a:cubicBezTo>
                  <a:cubicBezTo>
                    <a:pt x="3692" y="667"/>
                    <a:pt x="3596" y="738"/>
                    <a:pt x="3382" y="738"/>
                  </a:cubicBezTo>
                  <a:cubicBezTo>
                    <a:pt x="3168" y="738"/>
                    <a:pt x="3072" y="667"/>
                    <a:pt x="2906" y="476"/>
                  </a:cubicBezTo>
                  <a:cubicBezTo>
                    <a:pt x="2691" y="262"/>
                    <a:pt x="2406"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8" name="Google Shape;788;p52"/>
            <p:cNvSpPr/>
            <p:nvPr/>
          </p:nvSpPr>
          <p:spPr>
            <a:xfrm>
              <a:off x="1662323" y="3013208"/>
              <a:ext cx="308525" cy="59493"/>
            </a:xfrm>
            <a:custGeom>
              <a:rect b="b" l="l" r="r" t="t"/>
              <a:pathLst>
                <a:path extrusionOk="0" h="1883" w="9765">
                  <a:moveTo>
                    <a:pt x="1882" y="1"/>
                  </a:moveTo>
                  <a:cubicBezTo>
                    <a:pt x="1667" y="1"/>
                    <a:pt x="1572" y="72"/>
                    <a:pt x="1405" y="263"/>
                  </a:cubicBezTo>
                  <a:cubicBezTo>
                    <a:pt x="1191" y="453"/>
                    <a:pt x="905" y="739"/>
                    <a:pt x="381" y="739"/>
                  </a:cubicBezTo>
                  <a:cubicBezTo>
                    <a:pt x="238" y="739"/>
                    <a:pt x="119" y="715"/>
                    <a:pt x="0" y="691"/>
                  </a:cubicBezTo>
                  <a:lnTo>
                    <a:pt x="0" y="1882"/>
                  </a:lnTo>
                  <a:lnTo>
                    <a:pt x="9407" y="1882"/>
                  </a:lnTo>
                  <a:cubicBezTo>
                    <a:pt x="9597" y="1882"/>
                    <a:pt x="9764" y="1715"/>
                    <a:pt x="9764" y="1525"/>
                  </a:cubicBezTo>
                  <a:lnTo>
                    <a:pt x="9764" y="691"/>
                  </a:lnTo>
                  <a:cubicBezTo>
                    <a:pt x="9631" y="719"/>
                    <a:pt x="9508" y="731"/>
                    <a:pt x="9395" y="731"/>
                  </a:cubicBezTo>
                  <a:cubicBezTo>
                    <a:pt x="8921" y="731"/>
                    <a:pt x="8609" y="513"/>
                    <a:pt x="8359" y="263"/>
                  </a:cubicBezTo>
                  <a:cubicBezTo>
                    <a:pt x="8169" y="72"/>
                    <a:pt x="8073" y="1"/>
                    <a:pt x="7883" y="1"/>
                  </a:cubicBezTo>
                  <a:cubicBezTo>
                    <a:pt x="7669" y="1"/>
                    <a:pt x="7573" y="72"/>
                    <a:pt x="7383" y="263"/>
                  </a:cubicBezTo>
                  <a:cubicBezTo>
                    <a:pt x="7192" y="453"/>
                    <a:pt x="6906" y="739"/>
                    <a:pt x="6383" y="739"/>
                  </a:cubicBezTo>
                  <a:cubicBezTo>
                    <a:pt x="5859" y="739"/>
                    <a:pt x="5573" y="453"/>
                    <a:pt x="5359" y="263"/>
                  </a:cubicBezTo>
                  <a:cubicBezTo>
                    <a:pt x="5168" y="72"/>
                    <a:pt x="5097" y="1"/>
                    <a:pt x="4882" y="1"/>
                  </a:cubicBezTo>
                  <a:cubicBezTo>
                    <a:pt x="4668" y="1"/>
                    <a:pt x="4573" y="72"/>
                    <a:pt x="4406" y="263"/>
                  </a:cubicBezTo>
                  <a:cubicBezTo>
                    <a:pt x="4192" y="453"/>
                    <a:pt x="3906" y="739"/>
                    <a:pt x="3382" y="739"/>
                  </a:cubicBezTo>
                  <a:cubicBezTo>
                    <a:pt x="2858" y="739"/>
                    <a:pt x="2572" y="453"/>
                    <a:pt x="2358" y="263"/>
                  </a:cubicBezTo>
                  <a:cubicBezTo>
                    <a:pt x="2191" y="72"/>
                    <a:pt x="2096"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89" name="Google Shape;789;p52"/>
            <p:cNvSpPr/>
            <p:nvPr/>
          </p:nvSpPr>
          <p:spPr>
            <a:xfrm>
              <a:off x="1821091" y="2859305"/>
              <a:ext cx="91057" cy="68150"/>
            </a:xfrm>
            <a:custGeom>
              <a:rect b="b" l="l" r="r" t="t"/>
              <a:pathLst>
                <a:path extrusionOk="0" h="2157" w="2882">
                  <a:moveTo>
                    <a:pt x="2100" y="0"/>
                  </a:moveTo>
                  <a:cubicBezTo>
                    <a:pt x="2043" y="0"/>
                    <a:pt x="1985" y="12"/>
                    <a:pt x="1929" y="37"/>
                  </a:cubicBezTo>
                  <a:lnTo>
                    <a:pt x="429" y="776"/>
                  </a:lnTo>
                  <a:cubicBezTo>
                    <a:pt x="357" y="823"/>
                    <a:pt x="310" y="871"/>
                    <a:pt x="262" y="942"/>
                  </a:cubicBezTo>
                  <a:lnTo>
                    <a:pt x="0" y="1514"/>
                  </a:lnTo>
                  <a:cubicBezTo>
                    <a:pt x="691" y="1562"/>
                    <a:pt x="1119" y="1919"/>
                    <a:pt x="1358" y="2157"/>
                  </a:cubicBezTo>
                  <a:cubicBezTo>
                    <a:pt x="1596" y="1895"/>
                    <a:pt x="2048" y="1490"/>
                    <a:pt x="2858" y="1490"/>
                  </a:cubicBezTo>
                  <a:lnTo>
                    <a:pt x="2882" y="1490"/>
                  </a:lnTo>
                  <a:lnTo>
                    <a:pt x="2453" y="252"/>
                  </a:lnTo>
                  <a:cubicBezTo>
                    <a:pt x="2400" y="94"/>
                    <a:pt x="2257" y="0"/>
                    <a:pt x="2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790" name="Google Shape;790;p52"/>
          <p:cNvGrpSpPr/>
          <p:nvPr/>
        </p:nvGrpSpPr>
        <p:grpSpPr>
          <a:xfrm>
            <a:off x="3327401" y="3862056"/>
            <a:ext cx="573499" cy="469916"/>
            <a:chOff x="2832343" y="2122335"/>
            <a:chExt cx="404100" cy="331090"/>
          </a:xfrm>
        </p:grpSpPr>
        <p:sp>
          <p:nvSpPr>
            <p:cNvPr id="791" name="Google Shape;791;p52"/>
            <p:cNvSpPr/>
            <p:nvPr/>
          </p:nvSpPr>
          <p:spPr>
            <a:xfrm>
              <a:off x="2927920" y="2122335"/>
              <a:ext cx="47424" cy="142241"/>
            </a:xfrm>
            <a:custGeom>
              <a:rect b="b" l="l" r="r" t="t"/>
              <a:pathLst>
                <a:path extrusionOk="0" h="4502" w="1501">
                  <a:moveTo>
                    <a:pt x="357" y="1"/>
                  </a:moveTo>
                  <a:cubicBezTo>
                    <a:pt x="167" y="1"/>
                    <a:pt x="0" y="167"/>
                    <a:pt x="0" y="382"/>
                  </a:cubicBezTo>
                  <a:lnTo>
                    <a:pt x="0" y="4120"/>
                  </a:lnTo>
                  <a:cubicBezTo>
                    <a:pt x="0" y="4335"/>
                    <a:pt x="167" y="4501"/>
                    <a:pt x="357" y="4501"/>
                  </a:cubicBezTo>
                  <a:lnTo>
                    <a:pt x="1120" y="4501"/>
                  </a:lnTo>
                  <a:cubicBezTo>
                    <a:pt x="1334" y="4501"/>
                    <a:pt x="1501" y="4335"/>
                    <a:pt x="1501" y="4120"/>
                  </a:cubicBezTo>
                  <a:lnTo>
                    <a:pt x="1501" y="382"/>
                  </a:lnTo>
                  <a:cubicBezTo>
                    <a:pt x="1501" y="167"/>
                    <a:pt x="1334"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2" name="Google Shape;792;p52"/>
            <p:cNvSpPr/>
            <p:nvPr/>
          </p:nvSpPr>
          <p:spPr>
            <a:xfrm>
              <a:off x="2832343" y="2145653"/>
              <a:ext cx="71531" cy="94848"/>
            </a:xfrm>
            <a:custGeom>
              <a:rect b="b" l="l" r="r" t="t"/>
              <a:pathLst>
                <a:path extrusionOk="0" h="3002" w="2264">
                  <a:moveTo>
                    <a:pt x="382" y="1"/>
                  </a:moveTo>
                  <a:cubicBezTo>
                    <a:pt x="167" y="1"/>
                    <a:pt x="1" y="167"/>
                    <a:pt x="1" y="382"/>
                  </a:cubicBezTo>
                  <a:lnTo>
                    <a:pt x="1" y="2620"/>
                  </a:lnTo>
                  <a:cubicBezTo>
                    <a:pt x="1" y="2835"/>
                    <a:pt x="167" y="3001"/>
                    <a:pt x="382" y="3001"/>
                  </a:cubicBezTo>
                  <a:lnTo>
                    <a:pt x="2263" y="3001"/>
                  </a:lnTo>
                  <a:lnTo>
                    <a:pt x="2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3" name="Google Shape;793;p52"/>
            <p:cNvSpPr/>
            <p:nvPr/>
          </p:nvSpPr>
          <p:spPr>
            <a:xfrm>
              <a:off x="2832343" y="2311183"/>
              <a:ext cx="404100" cy="83126"/>
            </a:xfrm>
            <a:custGeom>
              <a:rect b="b" l="l" r="r" t="t"/>
              <a:pathLst>
                <a:path extrusionOk="0" h="2631" w="12790">
                  <a:moveTo>
                    <a:pt x="1906" y="1"/>
                  </a:moveTo>
                  <a:cubicBezTo>
                    <a:pt x="1358" y="1"/>
                    <a:pt x="1096" y="287"/>
                    <a:pt x="882" y="501"/>
                  </a:cubicBezTo>
                  <a:cubicBezTo>
                    <a:pt x="691" y="668"/>
                    <a:pt x="572" y="763"/>
                    <a:pt x="382" y="763"/>
                  </a:cubicBezTo>
                  <a:cubicBezTo>
                    <a:pt x="167" y="763"/>
                    <a:pt x="1" y="930"/>
                    <a:pt x="1" y="1144"/>
                  </a:cubicBezTo>
                  <a:lnTo>
                    <a:pt x="1" y="2573"/>
                  </a:lnTo>
                  <a:cubicBezTo>
                    <a:pt x="140" y="2613"/>
                    <a:pt x="254" y="2630"/>
                    <a:pt x="350" y="2630"/>
                  </a:cubicBezTo>
                  <a:cubicBezTo>
                    <a:pt x="598" y="2630"/>
                    <a:pt x="727" y="2513"/>
                    <a:pt x="882" y="2359"/>
                  </a:cubicBezTo>
                  <a:cubicBezTo>
                    <a:pt x="1096" y="2168"/>
                    <a:pt x="1358" y="1882"/>
                    <a:pt x="1906" y="1882"/>
                  </a:cubicBezTo>
                  <a:cubicBezTo>
                    <a:pt x="2430" y="1882"/>
                    <a:pt x="2716" y="2168"/>
                    <a:pt x="2906" y="2359"/>
                  </a:cubicBezTo>
                  <a:cubicBezTo>
                    <a:pt x="3097" y="2549"/>
                    <a:pt x="3192" y="2620"/>
                    <a:pt x="3382" y="2620"/>
                  </a:cubicBezTo>
                  <a:cubicBezTo>
                    <a:pt x="3597" y="2620"/>
                    <a:pt x="3692" y="2549"/>
                    <a:pt x="3883" y="2359"/>
                  </a:cubicBezTo>
                  <a:cubicBezTo>
                    <a:pt x="4073" y="2168"/>
                    <a:pt x="4359" y="1882"/>
                    <a:pt x="4883" y="1882"/>
                  </a:cubicBezTo>
                  <a:cubicBezTo>
                    <a:pt x="5430" y="1882"/>
                    <a:pt x="5692" y="2168"/>
                    <a:pt x="5907" y="2359"/>
                  </a:cubicBezTo>
                  <a:cubicBezTo>
                    <a:pt x="6097" y="2549"/>
                    <a:pt x="6169" y="2620"/>
                    <a:pt x="6383" y="2620"/>
                  </a:cubicBezTo>
                  <a:cubicBezTo>
                    <a:pt x="6597" y="2620"/>
                    <a:pt x="6693" y="2549"/>
                    <a:pt x="6883" y="2359"/>
                  </a:cubicBezTo>
                  <a:cubicBezTo>
                    <a:pt x="7074" y="2168"/>
                    <a:pt x="7359" y="1882"/>
                    <a:pt x="7883" y="1882"/>
                  </a:cubicBezTo>
                  <a:cubicBezTo>
                    <a:pt x="8407" y="1882"/>
                    <a:pt x="8693" y="2168"/>
                    <a:pt x="8907" y="2359"/>
                  </a:cubicBezTo>
                  <a:cubicBezTo>
                    <a:pt x="9074" y="2549"/>
                    <a:pt x="9169" y="2620"/>
                    <a:pt x="9384" y="2620"/>
                  </a:cubicBezTo>
                  <a:cubicBezTo>
                    <a:pt x="9598" y="2620"/>
                    <a:pt x="9717" y="2549"/>
                    <a:pt x="9884" y="2359"/>
                  </a:cubicBezTo>
                  <a:cubicBezTo>
                    <a:pt x="10098" y="2168"/>
                    <a:pt x="10384" y="1882"/>
                    <a:pt x="10908" y="1882"/>
                  </a:cubicBezTo>
                  <a:cubicBezTo>
                    <a:pt x="11432" y="1882"/>
                    <a:pt x="11718" y="2168"/>
                    <a:pt x="11932" y="2359"/>
                  </a:cubicBezTo>
                  <a:cubicBezTo>
                    <a:pt x="12069" y="2513"/>
                    <a:pt x="12194" y="2630"/>
                    <a:pt x="12440" y="2630"/>
                  </a:cubicBezTo>
                  <a:cubicBezTo>
                    <a:pt x="12536" y="2630"/>
                    <a:pt x="12650" y="2613"/>
                    <a:pt x="12789" y="2573"/>
                  </a:cubicBezTo>
                  <a:lnTo>
                    <a:pt x="12789" y="1144"/>
                  </a:lnTo>
                  <a:cubicBezTo>
                    <a:pt x="12789" y="930"/>
                    <a:pt x="12622" y="763"/>
                    <a:pt x="12408" y="763"/>
                  </a:cubicBezTo>
                  <a:cubicBezTo>
                    <a:pt x="12194" y="763"/>
                    <a:pt x="12099" y="668"/>
                    <a:pt x="11932" y="501"/>
                  </a:cubicBezTo>
                  <a:cubicBezTo>
                    <a:pt x="11718" y="287"/>
                    <a:pt x="11432" y="1"/>
                    <a:pt x="10908" y="1"/>
                  </a:cubicBezTo>
                  <a:cubicBezTo>
                    <a:pt x="10384" y="1"/>
                    <a:pt x="10098" y="287"/>
                    <a:pt x="9884" y="501"/>
                  </a:cubicBezTo>
                  <a:cubicBezTo>
                    <a:pt x="9717" y="668"/>
                    <a:pt x="9598" y="763"/>
                    <a:pt x="9384" y="763"/>
                  </a:cubicBezTo>
                  <a:cubicBezTo>
                    <a:pt x="9169" y="763"/>
                    <a:pt x="9074" y="668"/>
                    <a:pt x="8907" y="501"/>
                  </a:cubicBezTo>
                  <a:cubicBezTo>
                    <a:pt x="8693" y="287"/>
                    <a:pt x="8407" y="1"/>
                    <a:pt x="7883" y="1"/>
                  </a:cubicBezTo>
                  <a:cubicBezTo>
                    <a:pt x="7359" y="1"/>
                    <a:pt x="7074" y="287"/>
                    <a:pt x="6883" y="501"/>
                  </a:cubicBezTo>
                  <a:cubicBezTo>
                    <a:pt x="6693" y="668"/>
                    <a:pt x="6597" y="763"/>
                    <a:pt x="6383" y="763"/>
                  </a:cubicBezTo>
                  <a:cubicBezTo>
                    <a:pt x="6169" y="763"/>
                    <a:pt x="6097" y="668"/>
                    <a:pt x="5907" y="501"/>
                  </a:cubicBezTo>
                  <a:cubicBezTo>
                    <a:pt x="5692" y="287"/>
                    <a:pt x="5430" y="1"/>
                    <a:pt x="4883" y="1"/>
                  </a:cubicBezTo>
                  <a:cubicBezTo>
                    <a:pt x="4359" y="1"/>
                    <a:pt x="4073" y="287"/>
                    <a:pt x="3883" y="501"/>
                  </a:cubicBezTo>
                  <a:cubicBezTo>
                    <a:pt x="3692" y="668"/>
                    <a:pt x="3597" y="763"/>
                    <a:pt x="3382" y="763"/>
                  </a:cubicBezTo>
                  <a:cubicBezTo>
                    <a:pt x="3192" y="763"/>
                    <a:pt x="3097" y="668"/>
                    <a:pt x="2906" y="501"/>
                  </a:cubicBezTo>
                  <a:cubicBezTo>
                    <a:pt x="2716" y="287"/>
                    <a:pt x="2430" y="1"/>
                    <a:pt x="1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4" name="Google Shape;794;p52"/>
            <p:cNvSpPr/>
            <p:nvPr/>
          </p:nvSpPr>
          <p:spPr>
            <a:xfrm>
              <a:off x="2832343" y="2393963"/>
              <a:ext cx="404100" cy="59462"/>
            </a:xfrm>
            <a:custGeom>
              <a:rect b="b" l="l" r="r" t="t"/>
              <a:pathLst>
                <a:path extrusionOk="0" h="1882" w="12790">
                  <a:moveTo>
                    <a:pt x="1906" y="0"/>
                  </a:moveTo>
                  <a:cubicBezTo>
                    <a:pt x="1692" y="0"/>
                    <a:pt x="1596" y="96"/>
                    <a:pt x="1406" y="286"/>
                  </a:cubicBezTo>
                  <a:cubicBezTo>
                    <a:pt x="1156" y="536"/>
                    <a:pt x="860" y="755"/>
                    <a:pt x="379" y="755"/>
                  </a:cubicBezTo>
                  <a:cubicBezTo>
                    <a:pt x="264" y="755"/>
                    <a:pt x="139" y="742"/>
                    <a:pt x="1" y="715"/>
                  </a:cubicBezTo>
                  <a:lnTo>
                    <a:pt x="1" y="1501"/>
                  </a:lnTo>
                  <a:cubicBezTo>
                    <a:pt x="1" y="1715"/>
                    <a:pt x="167" y="1882"/>
                    <a:pt x="382" y="1882"/>
                  </a:cubicBezTo>
                  <a:lnTo>
                    <a:pt x="12408" y="1882"/>
                  </a:lnTo>
                  <a:cubicBezTo>
                    <a:pt x="12622" y="1882"/>
                    <a:pt x="12789" y="1715"/>
                    <a:pt x="12789" y="1501"/>
                  </a:cubicBezTo>
                  <a:lnTo>
                    <a:pt x="12789" y="715"/>
                  </a:lnTo>
                  <a:cubicBezTo>
                    <a:pt x="12651" y="742"/>
                    <a:pt x="12527" y="755"/>
                    <a:pt x="12413" y="755"/>
                  </a:cubicBezTo>
                  <a:cubicBezTo>
                    <a:pt x="11938" y="755"/>
                    <a:pt x="11653" y="536"/>
                    <a:pt x="11384" y="286"/>
                  </a:cubicBezTo>
                  <a:cubicBezTo>
                    <a:pt x="11217" y="96"/>
                    <a:pt x="11122" y="0"/>
                    <a:pt x="10908" y="0"/>
                  </a:cubicBezTo>
                  <a:cubicBezTo>
                    <a:pt x="10693" y="0"/>
                    <a:pt x="10598" y="96"/>
                    <a:pt x="10432" y="286"/>
                  </a:cubicBezTo>
                  <a:cubicBezTo>
                    <a:pt x="10217" y="477"/>
                    <a:pt x="9908" y="763"/>
                    <a:pt x="9384" y="763"/>
                  </a:cubicBezTo>
                  <a:cubicBezTo>
                    <a:pt x="8860" y="763"/>
                    <a:pt x="8574" y="477"/>
                    <a:pt x="8360" y="286"/>
                  </a:cubicBezTo>
                  <a:cubicBezTo>
                    <a:pt x="8193" y="96"/>
                    <a:pt x="8098" y="0"/>
                    <a:pt x="7883" y="0"/>
                  </a:cubicBezTo>
                  <a:cubicBezTo>
                    <a:pt x="7669" y="0"/>
                    <a:pt x="7598" y="96"/>
                    <a:pt x="7407" y="286"/>
                  </a:cubicBezTo>
                  <a:cubicBezTo>
                    <a:pt x="7193" y="477"/>
                    <a:pt x="6907" y="763"/>
                    <a:pt x="6383" y="763"/>
                  </a:cubicBezTo>
                  <a:cubicBezTo>
                    <a:pt x="5859" y="763"/>
                    <a:pt x="5573" y="477"/>
                    <a:pt x="5383" y="286"/>
                  </a:cubicBezTo>
                  <a:cubicBezTo>
                    <a:pt x="5192" y="96"/>
                    <a:pt x="5097" y="0"/>
                    <a:pt x="4883" y="0"/>
                  </a:cubicBezTo>
                  <a:cubicBezTo>
                    <a:pt x="4692" y="0"/>
                    <a:pt x="4597" y="96"/>
                    <a:pt x="4406" y="286"/>
                  </a:cubicBezTo>
                  <a:cubicBezTo>
                    <a:pt x="4192" y="477"/>
                    <a:pt x="3930" y="763"/>
                    <a:pt x="3382" y="763"/>
                  </a:cubicBezTo>
                  <a:cubicBezTo>
                    <a:pt x="2859" y="763"/>
                    <a:pt x="2597" y="477"/>
                    <a:pt x="2382" y="286"/>
                  </a:cubicBezTo>
                  <a:cubicBezTo>
                    <a:pt x="2192" y="96"/>
                    <a:pt x="2096" y="0"/>
                    <a:pt x="19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5" name="Google Shape;795;p52"/>
            <p:cNvSpPr/>
            <p:nvPr/>
          </p:nvSpPr>
          <p:spPr>
            <a:xfrm>
              <a:off x="2998631" y="2145653"/>
              <a:ext cx="213740" cy="163315"/>
            </a:xfrm>
            <a:custGeom>
              <a:rect b="b" l="l" r="r" t="t"/>
              <a:pathLst>
                <a:path extrusionOk="0" h="5169" w="6765">
                  <a:moveTo>
                    <a:pt x="1" y="1"/>
                  </a:moveTo>
                  <a:lnTo>
                    <a:pt x="1" y="3049"/>
                  </a:lnTo>
                  <a:cubicBezTo>
                    <a:pt x="620" y="3168"/>
                    <a:pt x="1168" y="3549"/>
                    <a:pt x="1453" y="4144"/>
                  </a:cubicBezTo>
                  <a:lnTo>
                    <a:pt x="1739" y="4716"/>
                  </a:lnTo>
                  <a:cubicBezTo>
                    <a:pt x="1977" y="4597"/>
                    <a:pt x="2263" y="4502"/>
                    <a:pt x="2620" y="4502"/>
                  </a:cubicBezTo>
                  <a:cubicBezTo>
                    <a:pt x="3406" y="4502"/>
                    <a:pt x="3859" y="4907"/>
                    <a:pt x="4121" y="5168"/>
                  </a:cubicBezTo>
                  <a:cubicBezTo>
                    <a:pt x="4383" y="4907"/>
                    <a:pt x="4859" y="4502"/>
                    <a:pt x="5645" y="4502"/>
                  </a:cubicBezTo>
                  <a:cubicBezTo>
                    <a:pt x="6145" y="4502"/>
                    <a:pt x="6502" y="4668"/>
                    <a:pt x="6764" y="4835"/>
                  </a:cubicBezTo>
                  <a:cubicBezTo>
                    <a:pt x="6740" y="4240"/>
                    <a:pt x="6455" y="3692"/>
                    <a:pt x="5978" y="3359"/>
                  </a:cubicBezTo>
                  <a:cubicBezTo>
                    <a:pt x="6002" y="3240"/>
                    <a:pt x="6026" y="3120"/>
                    <a:pt x="6026" y="3001"/>
                  </a:cubicBezTo>
                  <a:cubicBezTo>
                    <a:pt x="6026" y="2168"/>
                    <a:pt x="5311" y="1501"/>
                    <a:pt x="4502" y="1501"/>
                  </a:cubicBezTo>
                  <a:cubicBezTo>
                    <a:pt x="4406" y="1501"/>
                    <a:pt x="4335" y="1525"/>
                    <a:pt x="4264" y="1525"/>
                  </a:cubicBezTo>
                  <a:cubicBezTo>
                    <a:pt x="3835" y="620"/>
                    <a:pt x="2906"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796" name="Google Shape;796;p52"/>
          <p:cNvGrpSpPr/>
          <p:nvPr/>
        </p:nvGrpSpPr>
        <p:grpSpPr>
          <a:xfrm>
            <a:off x="1411158" y="3810643"/>
            <a:ext cx="574534" cy="572743"/>
            <a:chOff x="3471176" y="1521700"/>
            <a:chExt cx="404830" cy="403539"/>
          </a:xfrm>
        </p:grpSpPr>
        <p:sp>
          <p:nvSpPr>
            <p:cNvPr id="797" name="Google Shape;797;p52"/>
            <p:cNvSpPr/>
            <p:nvPr/>
          </p:nvSpPr>
          <p:spPr>
            <a:xfrm>
              <a:off x="3684857" y="1711496"/>
              <a:ext cx="48941" cy="24107"/>
            </a:xfrm>
            <a:custGeom>
              <a:rect b="b" l="l" r="r" t="t"/>
              <a:pathLst>
                <a:path extrusionOk="0" h="763" w="1549">
                  <a:moveTo>
                    <a:pt x="405" y="1"/>
                  </a:moveTo>
                  <a:cubicBezTo>
                    <a:pt x="215" y="1"/>
                    <a:pt x="48" y="144"/>
                    <a:pt x="24" y="334"/>
                  </a:cubicBezTo>
                  <a:cubicBezTo>
                    <a:pt x="1" y="572"/>
                    <a:pt x="167" y="763"/>
                    <a:pt x="405" y="763"/>
                  </a:cubicBezTo>
                  <a:lnTo>
                    <a:pt x="1144" y="763"/>
                  </a:lnTo>
                  <a:cubicBezTo>
                    <a:pt x="1334" y="763"/>
                    <a:pt x="1501" y="620"/>
                    <a:pt x="1525" y="430"/>
                  </a:cubicBezTo>
                  <a:cubicBezTo>
                    <a:pt x="1549" y="191"/>
                    <a:pt x="135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8" name="Google Shape;798;p52"/>
            <p:cNvSpPr/>
            <p:nvPr/>
          </p:nvSpPr>
          <p:spPr>
            <a:xfrm>
              <a:off x="3755600" y="1711496"/>
              <a:ext cx="48941" cy="24107"/>
            </a:xfrm>
            <a:custGeom>
              <a:rect b="b" l="l" r="r" t="t"/>
              <a:pathLst>
                <a:path extrusionOk="0" h="763" w="1549">
                  <a:moveTo>
                    <a:pt x="405" y="1"/>
                  </a:moveTo>
                  <a:cubicBezTo>
                    <a:pt x="214" y="1"/>
                    <a:pt x="48" y="144"/>
                    <a:pt x="24" y="334"/>
                  </a:cubicBezTo>
                  <a:cubicBezTo>
                    <a:pt x="0" y="572"/>
                    <a:pt x="191" y="763"/>
                    <a:pt x="405" y="763"/>
                  </a:cubicBezTo>
                  <a:lnTo>
                    <a:pt x="1143" y="763"/>
                  </a:lnTo>
                  <a:cubicBezTo>
                    <a:pt x="1334" y="763"/>
                    <a:pt x="1500" y="620"/>
                    <a:pt x="1524" y="430"/>
                  </a:cubicBezTo>
                  <a:cubicBezTo>
                    <a:pt x="1548" y="191"/>
                    <a:pt x="1381" y="1"/>
                    <a:pt x="1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99" name="Google Shape;799;p52"/>
            <p:cNvSpPr/>
            <p:nvPr/>
          </p:nvSpPr>
          <p:spPr>
            <a:xfrm>
              <a:off x="3827069" y="1711496"/>
              <a:ext cx="48182" cy="24107"/>
            </a:xfrm>
            <a:custGeom>
              <a:rect b="b" l="l" r="r" t="t"/>
              <a:pathLst>
                <a:path extrusionOk="0" h="763" w="1525">
                  <a:moveTo>
                    <a:pt x="405" y="1"/>
                  </a:moveTo>
                  <a:cubicBezTo>
                    <a:pt x="215" y="1"/>
                    <a:pt x="48" y="144"/>
                    <a:pt x="24" y="334"/>
                  </a:cubicBezTo>
                  <a:cubicBezTo>
                    <a:pt x="1" y="572"/>
                    <a:pt x="167" y="763"/>
                    <a:pt x="382" y="763"/>
                  </a:cubicBezTo>
                  <a:lnTo>
                    <a:pt x="1120" y="763"/>
                  </a:lnTo>
                  <a:cubicBezTo>
                    <a:pt x="1310" y="763"/>
                    <a:pt x="1501" y="620"/>
                    <a:pt x="1501" y="430"/>
                  </a:cubicBezTo>
                  <a:cubicBezTo>
                    <a:pt x="1525" y="191"/>
                    <a:pt x="135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00" name="Google Shape;800;p52"/>
            <p:cNvSpPr/>
            <p:nvPr/>
          </p:nvSpPr>
          <p:spPr>
            <a:xfrm>
              <a:off x="3614146" y="1782997"/>
              <a:ext cx="261859" cy="82779"/>
            </a:xfrm>
            <a:custGeom>
              <a:rect b="b" l="l" r="r" t="t"/>
              <a:pathLst>
                <a:path extrusionOk="0" h="2620" w="8288">
                  <a:moveTo>
                    <a:pt x="357" y="0"/>
                  </a:moveTo>
                  <a:cubicBezTo>
                    <a:pt x="214" y="0"/>
                    <a:pt x="95" y="24"/>
                    <a:pt x="0" y="48"/>
                  </a:cubicBezTo>
                  <a:lnTo>
                    <a:pt x="0" y="1929"/>
                  </a:lnTo>
                  <a:cubicBezTo>
                    <a:pt x="95" y="1882"/>
                    <a:pt x="214" y="1858"/>
                    <a:pt x="357" y="1858"/>
                  </a:cubicBezTo>
                  <a:cubicBezTo>
                    <a:pt x="905" y="1858"/>
                    <a:pt x="1191" y="2144"/>
                    <a:pt x="1405" y="2358"/>
                  </a:cubicBezTo>
                  <a:cubicBezTo>
                    <a:pt x="1596" y="2525"/>
                    <a:pt x="1667" y="2620"/>
                    <a:pt x="1881" y="2620"/>
                  </a:cubicBezTo>
                  <a:cubicBezTo>
                    <a:pt x="2096" y="2620"/>
                    <a:pt x="2191" y="2525"/>
                    <a:pt x="2381" y="2358"/>
                  </a:cubicBezTo>
                  <a:cubicBezTo>
                    <a:pt x="2572" y="2144"/>
                    <a:pt x="2858" y="1858"/>
                    <a:pt x="3382" y="1858"/>
                  </a:cubicBezTo>
                  <a:cubicBezTo>
                    <a:pt x="3906" y="1858"/>
                    <a:pt x="4191" y="2144"/>
                    <a:pt x="4406" y="2358"/>
                  </a:cubicBezTo>
                  <a:cubicBezTo>
                    <a:pt x="4572" y="2525"/>
                    <a:pt x="4668" y="2620"/>
                    <a:pt x="4882" y="2620"/>
                  </a:cubicBezTo>
                  <a:cubicBezTo>
                    <a:pt x="5096" y="2620"/>
                    <a:pt x="5192" y="2525"/>
                    <a:pt x="5358" y="2358"/>
                  </a:cubicBezTo>
                  <a:cubicBezTo>
                    <a:pt x="5573" y="2144"/>
                    <a:pt x="5858" y="1858"/>
                    <a:pt x="6382" y="1858"/>
                  </a:cubicBezTo>
                  <a:cubicBezTo>
                    <a:pt x="6906" y="1858"/>
                    <a:pt x="7216" y="2144"/>
                    <a:pt x="7430" y="2358"/>
                  </a:cubicBezTo>
                  <a:cubicBezTo>
                    <a:pt x="7567" y="2494"/>
                    <a:pt x="7691" y="2606"/>
                    <a:pt x="7934" y="2606"/>
                  </a:cubicBezTo>
                  <a:cubicBezTo>
                    <a:pt x="8031" y="2606"/>
                    <a:pt x="8146" y="2589"/>
                    <a:pt x="8287" y="2548"/>
                  </a:cubicBezTo>
                  <a:lnTo>
                    <a:pt x="8287" y="1120"/>
                  </a:lnTo>
                  <a:cubicBezTo>
                    <a:pt x="8287" y="905"/>
                    <a:pt x="8121" y="738"/>
                    <a:pt x="7906" y="738"/>
                  </a:cubicBezTo>
                  <a:cubicBezTo>
                    <a:pt x="7692" y="738"/>
                    <a:pt x="7597" y="667"/>
                    <a:pt x="7430" y="477"/>
                  </a:cubicBezTo>
                  <a:cubicBezTo>
                    <a:pt x="7216" y="262"/>
                    <a:pt x="6906" y="0"/>
                    <a:pt x="6382" y="0"/>
                  </a:cubicBezTo>
                  <a:cubicBezTo>
                    <a:pt x="5858" y="0"/>
                    <a:pt x="5573" y="262"/>
                    <a:pt x="5358" y="477"/>
                  </a:cubicBezTo>
                  <a:cubicBezTo>
                    <a:pt x="5192" y="667"/>
                    <a:pt x="5096" y="738"/>
                    <a:pt x="4882" y="738"/>
                  </a:cubicBezTo>
                  <a:cubicBezTo>
                    <a:pt x="4668" y="738"/>
                    <a:pt x="4572" y="667"/>
                    <a:pt x="4406" y="477"/>
                  </a:cubicBezTo>
                  <a:cubicBezTo>
                    <a:pt x="4191" y="262"/>
                    <a:pt x="3906" y="0"/>
                    <a:pt x="3382" y="0"/>
                  </a:cubicBezTo>
                  <a:cubicBezTo>
                    <a:pt x="2858" y="0"/>
                    <a:pt x="2572" y="262"/>
                    <a:pt x="2381" y="477"/>
                  </a:cubicBezTo>
                  <a:cubicBezTo>
                    <a:pt x="2191" y="667"/>
                    <a:pt x="2096" y="738"/>
                    <a:pt x="1881" y="738"/>
                  </a:cubicBezTo>
                  <a:cubicBezTo>
                    <a:pt x="1667" y="738"/>
                    <a:pt x="1596" y="667"/>
                    <a:pt x="1405" y="477"/>
                  </a:cubicBezTo>
                  <a:cubicBezTo>
                    <a:pt x="1191" y="262"/>
                    <a:pt x="905"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01" name="Google Shape;801;p52"/>
            <p:cNvSpPr/>
            <p:nvPr/>
          </p:nvSpPr>
          <p:spPr>
            <a:xfrm>
              <a:off x="3614146" y="1865746"/>
              <a:ext cx="261859" cy="59493"/>
            </a:xfrm>
            <a:custGeom>
              <a:rect b="b" l="l" r="r" t="t"/>
              <a:pathLst>
                <a:path extrusionOk="0" h="1883" w="8288">
                  <a:moveTo>
                    <a:pt x="357" y="1"/>
                  </a:moveTo>
                  <a:cubicBezTo>
                    <a:pt x="191" y="1"/>
                    <a:pt x="119" y="48"/>
                    <a:pt x="0" y="144"/>
                  </a:cubicBezTo>
                  <a:lnTo>
                    <a:pt x="0" y="1882"/>
                  </a:lnTo>
                  <a:lnTo>
                    <a:pt x="7906" y="1882"/>
                  </a:lnTo>
                  <a:cubicBezTo>
                    <a:pt x="8121" y="1882"/>
                    <a:pt x="8287" y="1715"/>
                    <a:pt x="8287" y="1525"/>
                  </a:cubicBezTo>
                  <a:lnTo>
                    <a:pt x="8287" y="691"/>
                  </a:lnTo>
                  <a:cubicBezTo>
                    <a:pt x="8150" y="719"/>
                    <a:pt x="8024" y="731"/>
                    <a:pt x="7909" y="731"/>
                  </a:cubicBezTo>
                  <a:cubicBezTo>
                    <a:pt x="7428" y="731"/>
                    <a:pt x="7128" y="513"/>
                    <a:pt x="6859" y="263"/>
                  </a:cubicBezTo>
                  <a:cubicBezTo>
                    <a:pt x="6692" y="72"/>
                    <a:pt x="6597" y="1"/>
                    <a:pt x="6382" y="1"/>
                  </a:cubicBezTo>
                  <a:cubicBezTo>
                    <a:pt x="6168" y="1"/>
                    <a:pt x="6073" y="72"/>
                    <a:pt x="5906" y="263"/>
                  </a:cubicBezTo>
                  <a:cubicBezTo>
                    <a:pt x="5692" y="453"/>
                    <a:pt x="5406" y="739"/>
                    <a:pt x="4882" y="739"/>
                  </a:cubicBezTo>
                  <a:cubicBezTo>
                    <a:pt x="4358" y="739"/>
                    <a:pt x="4072" y="453"/>
                    <a:pt x="3858" y="263"/>
                  </a:cubicBezTo>
                  <a:cubicBezTo>
                    <a:pt x="3691" y="72"/>
                    <a:pt x="3596" y="1"/>
                    <a:pt x="3382" y="1"/>
                  </a:cubicBezTo>
                  <a:cubicBezTo>
                    <a:pt x="3167" y="1"/>
                    <a:pt x="3096" y="72"/>
                    <a:pt x="2905" y="263"/>
                  </a:cubicBezTo>
                  <a:cubicBezTo>
                    <a:pt x="2691" y="453"/>
                    <a:pt x="2405" y="739"/>
                    <a:pt x="1881" y="739"/>
                  </a:cubicBezTo>
                  <a:cubicBezTo>
                    <a:pt x="1357" y="739"/>
                    <a:pt x="1072" y="453"/>
                    <a:pt x="881" y="263"/>
                  </a:cubicBezTo>
                  <a:cubicBezTo>
                    <a:pt x="691" y="72"/>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02" name="Google Shape;802;p52"/>
            <p:cNvSpPr/>
            <p:nvPr/>
          </p:nvSpPr>
          <p:spPr>
            <a:xfrm>
              <a:off x="3614146" y="1711496"/>
              <a:ext cx="48182" cy="24107"/>
            </a:xfrm>
            <a:custGeom>
              <a:rect b="b" l="l" r="r" t="t"/>
              <a:pathLst>
                <a:path extrusionOk="0" h="763" w="1525">
                  <a:moveTo>
                    <a:pt x="0" y="1"/>
                  </a:moveTo>
                  <a:lnTo>
                    <a:pt x="0" y="763"/>
                  </a:lnTo>
                  <a:lnTo>
                    <a:pt x="1143" y="763"/>
                  </a:lnTo>
                  <a:cubicBezTo>
                    <a:pt x="1357" y="763"/>
                    <a:pt x="1524" y="572"/>
                    <a:pt x="1500" y="334"/>
                  </a:cubicBezTo>
                  <a:cubicBezTo>
                    <a:pt x="1500" y="144"/>
                    <a:pt x="1310" y="1"/>
                    <a:pt x="1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03" name="Google Shape;803;p52"/>
            <p:cNvSpPr/>
            <p:nvPr/>
          </p:nvSpPr>
          <p:spPr>
            <a:xfrm>
              <a:off x="3471176" y="1521700"/>
              <a:ext cx="143726" cy="403531"/>
            </a:xfrm>
            <a:custGeom>
              <a:rect b="b" l="l" r="r" t="t"/>
              <a:pathLst>
                <a:path extrusionOk="0" h="12772" w="4549">
                  <a:moveTo>
                    <a:pt x="2263" y="1"/>
                  </a:moveTo>
                  <a:cubicBezTo>
                    <a:pt x="2155" y="1"/>
                    <a:pt x="2048" y="42"/>
                    <a:pt x="1977" y="126"/>
                  </a:cubicBezTo>
                  <a:lnTo>
                    <a:pt x="119" y="2412"/>
                  </a:lnTo>
                  <a:cubicBezTo>
                    <a:pt x="24" y="2507"/>
                    <a:pt x="0" y="2674"/>
                    <a:pt x="48" y="2793"/>
                  </a:cubicBezTo>
                  <a:cubicBezTo>
                    <a:pt x="119" y="2936"/>
                    <a:pt x="262" y="3031"/>
                    <a:pt x="405" y="3031"/>
                  </a:cubicBezTo>
                  <a:lnTo>
                    <a:pt x="2263" y="3031"/>
                  </a:lnTo>
                  <a:cubicBezTo>
                    <a:pt x="2501" y="3031"/>
                    <a:pt x="2668" y="3222"/>
                    <a:pt x="2644" y="3436"/>
                  </a:cubicBezTo>
                  <a:cubicBezTo>
                    <a:pt x="2620" y="3626"/>
                    <a:pt x="2453" y="3769"/>
                    <a:pt x="2263" y="3769"/>
                  </a:cubicBezTo>
                  <a:lnTo>
                    <a:pt x="762" y="3769"/>
                  </a:lnTo>
                  <a:lnTo>
                    <a:pt x="762" y="4508"/>
                  </a:lnTo>
                  <a:lnTo>
                    <a:pt x="1501" y="4508"/>
                  </a:lnTo>
                  <a:cubicBezTo>
                    <a:pt x="1715" y="4508"/>
                    <a:pt x="1882" y="4650"/>
                    <a:pt x="1882" y="4841"/>
                  </a:cubicBezTo>
                  <a:cubicBezTo>
                    <a:pt x="1929" y="5079"/>
                    <a:pt x="1739" y="5270"/>
                    <a:pt x="1524" y="5270"/>
                  </a:cubicBezTo>
                  <a:lnTo>
                    <a:pt x="762" y="5270"/>
                  </a:lnTo>
                  <a:lnTo>
                    <a:pt x="762" y="6008"/>
                  </a:lnTo>
                  <a:lnTo>
                    <a:pt x="2263" y="6008"/>
                  </a:lnTo>
                  <a:cubicBezTo>
                    <a:pt x="2453" y="6008"/>
                    <a:pt x="2620" y="6151"/>
                    <a:pt x="2644" y="6341"/>
                  </a:cubicBezTo>
                  <a:cubicBezTo>
                    <a:pt x="2668" y="6579"/>
                    <a:pt x="2501" y="6770"/>
                    <a:pt x="2263" y="6770"/>
                  </a:cubicBezTo>
                  <a:lnTo>
                    <a:pt x="762" y="6770"/>
                  </a:lnTo>
                  <a:lnTo>
                    <a:pt x="762" y="7508"/>
                  </a:lnTo>
                  <a:lnTo>
                    <a:pt x="1501" y="7508"/>
                  </a:lnTo>
                  <a:cubicBezTo>
                    <a:pt x="1715" y="7508"/>
                    <a:pt x="1882" y="7651"/>
                    <a:pt x="1882" y="7842"/>
                  </a:cubicBezTo>
                  <a:cubicBezTo>
                    <a:pt x="1929" y="8080"/>
                    <a:pt x="1739" y="8270"/>
                    <a:pt x="1524" y="8270"/>
                  </a:cubicBezTo>
                  <a:lnTo>
                    <a:pt x="762" y="8270"/>
                  </a:lnTo>
                  <a:lnTo>
                    <a:pt x="762" y="9008"/>
                  </a:lnTo>
                  <a:lnTo>
                    <a:pt x="2263" y="9008"/>
                  </a:lnTo>
                  <a:cubicBezTo>
                    <a:pt x="2453" y="9008"/>
                    <a:pt x="2620" y="9151"/>
                    <a:pt x="2644" y="9342"/>
                  </a:cubicBezTo>
                  <a:cubicBezTo>
                    <a:pt x="2668" y="9556"/>
                    <a:pt x="2501" y="9747"/>
                    <a:pt x="2263" y="9747"/>
                  </a:cubicBezTo>
                  <a:lnTo>
                    <a:pt x="762" y="9747"/>
                  </a:lnTo>
                  <a:lnTo>
                    <a:pt x="762" y="10509"/>
                  </a:lnTo>
                  <a:lnTo>
                    <a:pt x="1501" y="10509"/>
                  </a:lnTo>
                  <a:cubicBezTo>
                    <a:pt x="1715" y="10509"/>
                    <a:pt x="1882" y="10652"/>
                    <a:pt x="1882" y="10842"/>
                  </a:cubicBezTo>
                  <a:cubicBezTo>
                    <a:pt x="1929" y="11057"/>
                    <a:pt x="1739" y="11247"/>
                    <a:pt x="1524" y="11247"/>
                  </a:cubicBezTo>
                  <a:lnTo>
                    <a:pt x="762" y="11247"/>
                  </a:lnTo>
                  <a:lnTo>
                    <a:pt x="762" y="12414"/>
                  </a:lnTo>
                  <a:cubicBezTo>
                    <a:pt x="762" y="12604"/>
                    <a:pt x="929" y="12771"/>
                    <a:pt x="1143" y="12771"/>
                  </a:cubicBezTo>
                  <a:lnTo>
                    <a:pt x="3382" y="12771"/>
                  </a:lnTo>
                  <a:cubicBezTo>
                    <a:pt x="3596" y="12771"/>
                    <a:pt x="3763" y="12604"/>
                    <a:pt x="3763" y="12414"/>
                  </a:cubicBezTo>
                  <a:lnTo>
                    <a:pt x="3763" y="3007"/>
                  </a:lnTo>
                  <a:lnTo>
                    <a:pt x="4144" y="3007"/>
                  </a:lnTo>
                  <a:cubicBezTo>
                    <a:pt x="4287" y="3007"/>
                    <a:pt x="4430" y="2936"/>
                    <a:pt x="4477" y="2793"/>
                  </a:cubicBezTo>
                  <a:cubicBezTo>
                    <a:pt x="4549" y="2674"/>
                    <a:pt x="4525" y="2507"/>
                    <a:pt x="4430" y="2412"/>
                  </a:cubicBezTo>
                  <a:lnTo>
                    <a:pt x="2548" y="126"/>
                  </a:lnTo>
                  <a:cubicBezTo>
                    <a:pt x="2477" y="42"/>
                    <a:pt x="2370" y="1"/>
                    <a:pt x="2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3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98" name="Google Shape;498;p35"/>
          <p:cNvSpPr txBox="1"/>
          <p:nvPr>
            <p:ph idx="1" type="body"/>
          </p:nvPr>
        </p:nvSpPr>
        <p:spPr>
          <a:xfrm>
            <a:off x="713100" y="1063543"/>
            <a:ext cx="7717800" cy="345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You can delete this slide when you’re done editing the presentation</a:t>
            </a:r>
            <a:endParaRPr/>
          </a:p>
        </p:txBody>
      </p:sp>
      <p:graphicFrame>
        <p:nvGraphicFramePr>
          <p:cNvPr id="499" name="Google Shape;499;p35"/>
          <p:cNvGraphicFramePr/>
          <p:nvPr/>
        </p:nvGraphicFramePr>
        <p:xfrm>
          <a:off x="837913" y="1507570"/>
          <a:ext cx="3000000" cy="3000000"/>
        </p:xfrm>
        <a:graphic>
          <a:graphicData uri="http://schemas.openxmlformats.org/drawingml/2006/table">
            <a:tbl>
              <a:tblPr>
                <a:noFill/>
                <a:tableStyleId>{A60DC94F-4819-42FB-AAF8-60EE3FC67E60}</a:tableStyleId>
              </a:tblPr>
              <a:tblGrid>
                <a:gridCol w="1729225"/>
                <a:gridCol w="5738950"/>
              </a:tblGrid>
              <a:tr h="297025">
                <a:tc>
                  <a:txBody>
                    <a:bodyPr/>
                    <a:lstStyle/>
                    <a:p>
                      <a:pPr indent="0" lvl="0" marL="0" rtl="0" algn="l">
                        <a:lnSpc>
                          <a:spcPct val="115000"/>
                        </a:lnSpc>
                        <a:spcBef>
                          <a:spcPts val="0"/>
                        </a:spcBef>
                        <a:spcAft>
                          <a:spcPts val="0"/>
                        </a:spcAft>
                        <a:buNone/>
                      </a:pPr>
                      <a:r>
                        <a:rPr lang="en" sz="1100" u="sng">
                          <a:solidFill>
                            <a:schemeClr val="lt1"/>
                          </a:solidFill>
                          <a:latin typeface="Rubik SemiBold"/>
                          <a:ea typeface="Rubik SemiBold"/>
                          <a:cs typeface="Rubik SemiBold"/>
                          <a:sym typeface="Rubik SemiBold"/>
                          <a:hlinkClick action="ppaction://hlinksldjump" r:id="rId3">
                            <a:extLst>
                              <a:ext uri="{A12FA001-AC4F-418D-AE19-62706E023703}">
                                <ahyp:hlinkClr val="tx"/>
                              </a:ext>
                            </a:extLst>
                          </a:hlinkClick>
                        </a:rPr>
                        <a:t>Fonts</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1600"/>
                        </a:spcAft>
                        <a:buNone/>
                      </a:pPr>
                      <a:r>
                        <a:rPr lang="en" sz="1100">
                          <a:solidFill>
                            <a:schemeClr val="dk1"/>
                          </a:solidFill>
                          <a:latin typeface="Rubik"/>
                          <a:ea typeface="Rubik"/>
                          <a:cs typeface="Rubik"/>
                          <a:sym typeface="Rubik"/>
                        </a:rPr>
                        <a:t>To view this template correctly in PowerPoint, download and install the fonts we used</a:t>
                      </a:r>
                      <a:endParaRPr sz="1100">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100">
                <a:tc>
                  <a:txBody>
                    <a:bodyPr/>
                    <a:lstStyle/>
                    <a:p>
                      <a:pPr indent="0" lvl="0" marL="0" rtl="0" algn="l">
                        <a:lnSpc>
                          <a:spcPct val="115000"/>
                        </a:lnSpc>
                        <a:spcBef>
                          <a:spcPts val="0"/>
                        </a:spcBef>
                        <a:spcAft>
                          <a:spcPts val="0"/>
                        </a:spcAft>
                        <a:buNone/>
                      </a:pPr>
                      <a:r>
                        <a:rPr lang="en" sz="1100" u="sng">
                          <a:solidFill>
                            <a:schemeClr val="lt1"/>
                          </a:solidFill>
                          <a:latin typeface="Rubik SemiBold"/>
                          <a:ea typeface="Rubik SemiBold"/>
                          <a:cs typeface="Rubik SemiBold"/>
                          <a:sym typeface="Rubik SemiBold"/>
                          <a:hlinkClick action="ppaction://hlinksldjump" r:id="rId4">
                            <a:extLst>
                              <a:ext uri="{A12FA001-AC4F-418D-AE19-62706E023703}">
                                <ahyp:hlinkClr val="tx"/>
                              </a:ext>
                            </a:extLst>
                          </a:hlinkClick>
                        </a:rPr>
                        <a:t>Used</a:t>
                      </a:r>
                      <a:r>
                        <a:rPr lang="en" sz="1100">
                          <a:solidFill>
                            <a:schemeClr val="lt1"/>
                          </a:solidFill>
                          <a:latin typeface="Rubik SemiBold"/>
                          <a:ea typeface="Rubik SemiBold"/>
                          <a:cs typeface="Rubik SemiBold"/>
                          <a:sym typeface="Rubik SemiBold"/>
                        </a:rPr>
                        <a:t> and </a:t>
                      </a:r>
                      <a:r>
                        <a:rPr lang="en" sz="1100" u="sng">
                          <a:solidFill>
                            <a:schemeClr val="lt1"/>
                          </a:solidFill>
                          <a:latin typeface="Rubik SemiBold"/>
                          <a:ea typeface="Rubik SemiBold"/>
                          <a:cs typeface="Rubik SemiBold"/>
                          <a:sym typeface="Rubik SemiBold"/>
                          <a:hlinkClick action="ppaction://hlinksldjump" r:id="rId5">
                            <a:extLst>
                              <a:ext uri="{A12FA001-AC4F-418D-AE19-62706E023703}">
                                <ahyp:hlinkClr val="tx"/>
                              </a:ext>
                            </a:extLst>
                          </a:hlinkClick>
                        </a:rPr>
                        <a:t>alternative</a:t>
                      </a:r>
                      <a:r>
                        <a:rPr lang="en" sz="1100" u="sng">
                          <a:solidFill>
                            <a:schemeClr val="lt1"/>
                          </a:solidFill>
                          <a:latin typeface="Rubik SemiBold"/>
                          <a:ea typeface="Rubik SemiBold"/>
                          <a:cs typeface="Rubik SemiBold"/>
                          <a:sym typeface="Rubik SemiBold"/>
                          <a:hlinkClick action="ppaction://hlinksldjump" r:id="rId6">
                            <a:extLst>
                              <a:ext uri="{A12FA001-AC4F-418D-AE19-62706E023703}">
                                <ahyp:hlinkClr val="tx"/>
                              </a:ext>
                            </a:extLst>
                          </a:hlinkClick>
                        </a:rPr>
                        <a:t> resources</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l">
                        <a:lnSpc>
                          <a:spcPct val="115000"/>
                        </a:lnSpc>
                        <a:spcBef>
                          <a:spcPts val="0"/>
                        </a:spcBef>
                        <a:spcAft>
                          <a:spcPts val="1600"/>
                        </a:spcAft>
                        <a:buNone/>
                      </a:pPr>
                      <a:r>
                        <a:rPr lang="en" sz="1100">
                          <a:solidFill>
                            <a:schemeClr val="dk1"/>
                          </a:solidFill>
                          <a:latin typeface="Rubik"/>
                          <a:ea typeface="Rubik"/>
                          <a:cs typeface="Rubik"/>
                          <a:sym typeface="Rubik"/>
                        </a:rPr>
                        <a:t>An assortment of graphic resources that are suitable for use in this presentation</a:t>
                      </a:r>
                      <a:endParaRPr sz="1100">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97025">
                <a:tc>
                  <a:txBody>
                    <a:bodyPr/>
                    <a:lstStyle/>
                    <a:p>
                      <a:pPr indent="0" lvl="0" marL="0" rtl="0" algn="l">
                        <a:lnSpc>
                          <a:spcPct val="115000"/>
                        </a:lnSpc>
                        <a:spcBef>
                          <a:spcPts val="0"/>
                        </a:spcBef>
                        <a:spcAft>
                          <a:spcPts val="0"/>
                        </a:spcAft>
                        <a:buNone/>
                      </a:pPr>
                      <a:r>
                        <a:rPr lang="en" sz="1100" u="sng">
                          <a:solidFill>
                            <a:schemeClr val="lt1"/>
                          </a:solidFill>
                          <a:latin typeface="Rubik SemiBold"/>
                          <a:ea typeface="Rubik SemiBold"/>
                          <a:cs typeface="Rubik SemiBold"/>
                          <a:sym typeface="Rubik SemiBold"/>
                          <a:hlinkClick action="ppaction://hlinksldjump" r:id="rId7">
                            <a:extLst>
                              <a:ext uri="{A12FA001-AC4F-418D-AE19-62706E023703}">
                                <ahyp:hlinkClr val="tx"/>
                              </a:ext>
                            </a:extLst>
                          </a:hlinkClick>
                        </a:rPr>
                        <a:t>Thanks slide</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1600"/>
                        </a:spcAft>
                        <a:buNone/>
                      </a:pPr>
                      <a:r>
                        <a:rPr lang="en" sz="1100">
                          <a:solidFill>
                            <a:schemeClr val="dk1"/>
                          </a:solidFill>
                          <a:latin typeface="Rubik"/>
                          <a:ea typeface="Rubik"/>
                          <a:cs typeface="Rubik"/>
                          <a:sym typeface="Rubik"/>
                        </a:rPr>
                        <a:t>You must keep it so that proper credits for our design are given</a:t>
                      </a:r>
                      <a:endParaRPr sz="1100">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97025">
                <a:tc>
                  <a:txBody>
                    <a:bodyPr/>
                    <a:lstStyle/>
                    <a:p>
                      <a:pPr indent="0" lvl="0" marL="0" rtl="0" algn="l">
                        <a:lnSpc>
                          <a:spcPct val="115000"/>
                        </a:lnSpc>
                        <a:spcBef>
                          <a:spcPts val="0"/>
                        </a:spcBef>
                        <a:spcAft>
                          <a:spcPts val="0"/>
                        </a:spcAft>
                        <a:buNone/>
                      </a:pPr>
                      <a:r>
                        <a:rPr lang="en" sz="1100" u="sng">
                          <a:solidFill>
                            <a:schemeClr val="lt1"/>
                          </a:solidFill>
                          <a:latin typeface="Rubik SemiBold"/>
                          <a:ea typeface="Rubik SemiBold"/>
                          <a:cs typeface="Rubik SemiBold"/>
                          <a:sym typeface="Rubik SemiBold"/>
                          <a:hlinkClick action="ppaction://hlinksldjump" r:id="rId8">
                            <a:extLst>
                              <a:ext uri="{A12FA001-AC4F-418D-AE19-62706E023703}">
                                <ahyp:hlinkClr val="tx"/>
                              </a:ext>
                            </a:extLst>
                          </a:hlinkClick>
                        </a:rPr>
                        <a:t>Colors</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1600"/>
                        </a:spcAft>
                        <a:buNone/>
                      </a:pPr>
                      <a:r>
                        <a:rPr lang="en" sz="1100">
                          <a:solidFill>
                            <a:schemeClr val="dk1"/>
                          </a:solidFill>
                          <a:latin typeface="Rubik"/>
                          <a:ea typeface="Rubik"/>
                          <a:cs typeface="Rubik"/>
                          <a:sym typeface="Rubik"/>
                        </a:rPr>
                        <a:t>All the colors used in this presentation</a:t>
                      </a:r>
                      <a:endParaRPr sz="1100">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100">
                <a:tc>
                  <a:txBody>
                    <a:bodyPr/>
                    <a:lstStyle/>
                    <a:p>
                      <a:pPr indent="0" lvl="0" marL="0" rtl="0" algn="l">
                        <a:lnSpc>
                          <a:spcPct val="115000"/>
                        </a:lnSpc>
                        <a:spcBef>
                          <a:spcPts val="0"/>
                        </a:spcBef>
                        <a:spcAft>
                          <a:spcPts val="0"/>
                        </a:spcAft>
                        <a:buNone/>
                      </a:pPr>
                      <a:r>
                        <a:rPr lang="en" sz="1100" u="sng">
                          <a:solidFill>
                            <a:schemeClr val="lt1"/>
                          </a:solidFill>
                          <a:latin typeface="Rubik SemiBold"/>
                          <a:ea typeface="Rubik SemiBold"/>
                          <a:cs typeface="Rubik SemiBold"/>
                          <a:sym typeface="Rubik SemiBold"/>
                          <a:hlinkClick action="ppaction://hlinksldjump" r:id="rId9">
                            <a:extLst>
                              <a:ext uri="{A12FA001-AC4F-418D-AE19-62706E023703}">
                                <ahyp:hlinkClr val="tx"/>
                              </a:ext>
                            </a:extLst>
                          </a:hlinkClick>
                        </a:rPr>
                        <a:t>Icons</a:t>
                      </a:r>
                      <a:r>
                        <a:rPr lang="en" sz="1100">
                          <a:solidFill>
                            <a:schemeClr val="lt1"/>
                          </a:solidFill>
                          <a:latin typeface="Rubik SemiBold"/>
                          <a:ea typeface="Rubik SemiBold"/>
                          <a:cs typeface="Rubik SemiBold"/>
                          <a:sym typeface="Rubik SemiBold"/>
                        </a:rPr>
                        <a:t> and </a:t>
                      </a:r>
                      <a:r>
                        <a:rPr lang="en" sz="1100" u="sng">
                          <a:solidFill>
                            <a:schemeClr val="lt1"/>
                          </a:solidFill>
                          <a:latin typeface="Rubik SemiBold"/>
                          <a:ea typeface="Rubik SemiBold"/>
                          <a:cs typeface="Rubik SemiBold"/>
                          <a:sym typeface="Rubik SemiBold"/>
                          <a:hlinkClick action="ppaction://hlinksldjump" r:id="rId10">
                            <a:extLst>
                              <a:ext uri="{A12FA001-AC4F-418D-AE19-62706E023703}">
                                <ahyp:hlinkClr val="tx"/>
                              </a:ext>
                            </a:extLst>
                          </a:hlinkClick>
                        </a:rPr>
                        <a:t>infographic resources</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0"/>
                        </a:spcAft>
                        <a:buNone/>
                      </a:pPr>
                      <a:r>
                        <a:rPr lang="en" sz="1100">
                          <a:solidFill>
                            <a:schemeClr val="dk1"/>
                          </a:solidFill>
                          <a:latin typeface="Rubik"/>
                          <a:ea typeface="Rubik"/>
                          <a:cs typeface="Rubik"/>
                          <a:sym typeface="Rubik"/>
                        </a:rPr>
                        <a:t>These can be used in the template, and their size and color can be edited</a:t>
                      </a:r>
                      <a:endParaRPr sz="1100">
                        <a:solidFill>
                          <a:schemeClr val="dk1"/>
                        </a:solidFill>
                        <a:latin typeface="Rubik"/>
                        <a:ea typeface="Rubik"/>
                        <a:cs typeface="Rubik"/>
                        <a:sym typeface="Rubi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9100">
                <a:tc>
                  <a:txBody>
                    <a:bodyPr/>
                    <a:lstStyle/>
                    <a:p>
                      <a:pPr indent="0" lvl="0" marL="0" rtl="0" algn="l">
                        <a:lnSpc>
                          <a:spcPct val="115000"/>
                        </a:lnSpc>
                        <a:spcBef>
                          <a:spcPts val="0"/>
                        </a:spcBef>
                        <a:spcAft>
                          <a:spcPts val="0"/>
                        </a:spcAft>
                        <a:buNone/>
                      </a:pPr>
                      <a:r>
                        <a:rPr lang="en" sz="1100">
                          <a:solidFill>
                            <a:schemeClr val="lt1"/>
                          </a:solidFill>
                          <a:latin typeface="Rubik SemiBold"/>
                          <a:ea typeface="Rubik SemiBold"/>
                          <a:cs typeface="Rubik SemiBold"/>
                          <a:sym typeface="Rubik SemiBold"/>
                        </a:rPr>
                        <a:t>Editable presentation theme</a:t>
                      </a:r>
                      <a:r>
                        <a:rPr lang="en" sz="1100" u="sng">
                          <a:solidFill>
                            <a:schemeClr val="lt1"/>
                          </a:solidFill>
                          <a:latin typeface="Rubik SemiBold"/>
                          <a:ea typeface="Rubik SemiBold"/>
                          <a:cs typeface="Rubik SemiBold"/>
                          <a:sym typeface="Rubik SemiBold"/>
                        </a:rPr>
                        <a:t> </a:t>
                      </a:r>
                      <a:endParaRPr sz="1100" u="sng">
                        <a:solidFill>
                          <a:schemeClr val="lt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lnSpc>
                          <a:spcPct val="115000"/>
                        </a:lnSpc>
                        <a:spcBef>
                          <a:spcPts val="0"/>
                        </a:spcBef>
                        <a:spcAft>
                          <a:spcPts val="1600"/>
                        </a:spcAft>
                        <a:buNone/>
                      </a:pPr>
                      <a:r>
                        <a:rPr lang="en" sz="1100">
                          <a:solidFill>
                            <a:schemeClr val="dk1"/>
                          </a:solidFill>
                          <a:latin typeface="Rubik"/>
                          <a:ea typeface="Rubik"/>
                          <a:cs typeface="Rubik"/>
                          <a:sym typeface="Rubik"/>
                        </a:rPr>
                        <a:t>You can edit the master slides easily. For more info, click </a:t>
                      </a:r>
                      <a:r>
                        <a:rPr lang="en" sz="1100" u="sng">
                          <a:solidFill>
                            <a:schemeClr val="dk1"/>
                          </a:solidFill>
                          <a:latin typeface="Rubik SemiBold"/>
                          <a:ea typeface="Rubik SemiBold"/>
                          <a:cs typeface="Rubik SemiBold"/>
                          <a:sym typeface="Rubik SemiBold"/>
                          <a:hlinkClick r:id="rId11">
                            <a:extLst>
                              <a:ext uri="{A12FA001-AC4F-418D-AE19-62706E023703}">
                                <ahyp:hlinkClr val="tx"/>
                              </a:ext>
                            </a:extLst>
                          </a:hlinkClick>
                        </a:rPr>
                        <a:t>here</a:t>
                      </a:r>
                      <a:endParaRPr sz="1100">
                        <a:solidFill>
                          <a:schemeClr val="dk1"/>
                        </a:solidFill>
                        <a:latin typeface="Rubik SemiBold"/>
                        <a:ea typeface="Rubik SemiBold"/>
                        <a:cs typeface="Rubik SemiBold"/>
                        <a:sym typeface="Rubik Semi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00" name="Google Shape;500;p35"/>
          <p:cNvSpPr txBox="1"/>
          <p:nvPr/>
        </p:nvSpPr>
        <p:spPr>
          <a:xfrm>
            <a:off x="803850" y="4258451"/>
            <a:ext cx="3681300" cy="34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ubik"/>
                <a:ea typeface="Rubik"/>
                <a:cs typeface="Rubik"/>
                <a:sym typeface="Rubik"/>
              </a:rPr>
              <a:t>For more info:</a:t>
            </a:r>
            <a:br>
              <a:rPr b="1" lang="en" sz="1100">
                <a:solidFill>
                  <a:schemeClr val="dk1"/>
                </a:solidFill>
                <a:latin typeface="Rubik"/>
                <a:ea typeface="Rubik"/>
                <a:cs typeface="Rubik"/>
                <a:sym typeface="Rubik"/>
              </a:rPr>
            </a:br>
            <a:r>
              <a:rPr lang="en" sz="1100" u="sng">
                <a:solidFill>
                  <a:schemeClr val="dk1"/>
                </a:solidFill>
                <a:latin typeface="Rubik SemiBold"/>
                <a:ea typeface="Rubik SemiBold"/>
                <a:cs typeface="Rubik SemiBold"/>
                <a:sym typeface="Rubik SemiBold"/>
                <a:hlinkClick r:id="rId12">
                  <a:extLst>
                    <a:ext uri="{A12FA001-AC4F-418D-AE19-62706E023703}">
                      <ahyp:hlinkClr val="tx"/>
                    </a:ext>
                  </a:extLst>
                </a:hlinkClick>
              </a:rPr>
              <a:t>SLIDESGO</a:t>
            </a:r>
            <a:r>
              <a:rPr lang="en" sz="1100">
                <a:solidFill>
                  <a:schemeClr val="dk1"/>
                </a:solidFill>
                <a:uFill>
                  <a:noFill/>
                </a:uFill>
                <a:latin typeface="Rubik SemiBold"/>
                <a:ea typeface="Rubik SemiBold"/>
                <a:cs typeface="Rubik SemiBold"/>
                <a:sym typeface="Rubik SemiBold"/>
                <a:hlinkClick r:id="rId13">
                  <a:extLst>
                    <a:ext uri="{A12FA001-AC4F-418D-AE19-62706E023703}">
                      <ahyp:hlinkClr val="tx"/>
                    </a:ext>
                  </a:extLst>
                </a:hlinkClick>
              </a:rPr>
              <a:t> </a:t>
            </a:r>
            <a:r>
              <a:rPr lang="en" sz="1100">
                <a:solidFill>
                  <a:schemeClr val="dk1"/>
                </a:solidFill>
                <a:latin typeface="Rubik SemiBold"/>
                <a:ea typeface="Rubik SemiBold"/>
                <a:cs typeface="Rubik SemiBold"/>
                <a:sym typeface="Rubik SemiBold"/>
              </a:rPr>
              <a:t>| </a:t>
            </a:r>
            <a:r>
              <a:rPr lang="en" sz="1100" u="sng">
                <a:solidFill>
                  <a:schemeClr val="dk1"/>
                </a:solidFill>
                <a:latin typeface="Rubik SemiBold"/>
                <a:ea typeface="Rubik SemiBold"/>
                <a:cs typeface="Rubik SemiBold"/>
                <a:sym typeface="Rubik SemiBold"/>
                <a:hlinkClick r:id="rId14">
                  <a:extLst>
                    <a:ext uri="{A12FA001-AC4F-418D-AE19-62706E023703}">
                      <ahyp:hlinkClr val="tx"/>
                    </a:ext>
                  </a:extLst>
                </a:hlinkClick>
              </a:rPr>
              <a:t>BLOG</a:t>
            </a:r>
            <a:r>
              <a:rPr lang="en" sz="1100">
                <a:solidFill>
                  <a:schemeClr val="dk1"/>
                </a:solidFill>
                <a:latin typeface="Rubik SemiBold"/>
                <a:ea typeface="Rubik SemiBold"/>
                <a:cs typeface="Rubik SemiBold"/>
                <a:sym typeface="Rubik SemiBold"/>
              </a:rPr>
              <a:t> | </a:t>
            </a:r>
            <a:r>
              <a:rPr lang="en" sz="1100" u="sng">
                <a:solidFill>
                  <a:schemeClr val="dk1"/>
                </a:solidFill>
                <a:latin typeface="Rubik SemiBold"/>
                <a:ea typeface="Rubik SemiBold"/>
                <a:cs typeface="Rubik SemiBold"/>
                <a:sym typeface="Rubik SemiBold"/>
                <a:hlinkClick r:id="rId15">
                  <a:extLst>
                    <a:ext uri="{A12FA001-AC4F-418D-AE19-62706E023703}">
                      <ahyp:hlinkClr val="tx"/>
                    </a:ext>
                  </a:extLst>
                </a:hlinkClick>
              </a:rPr>
              <a:t>FAQ</a:t>
            </a:r>
            <a:r>
              <a:rPr lang="en" sz="1100" u="sng">
                <a:solidFill>
                  <a:schemeClr val="dk1"/>
                </a:solidFill>
                <a:latin typeface="Rubik SemiBold"/>
                <a:ea typeface="Rubik SemiBold"/>
                <a:cs typeface="Rubik SemiBold"/>
                <a:sym typeface="Rubik SemiBold"/>
              </a:rPr>
              <a:t>s</a:t>
            </a:r>
            <a:endParaRPr sz="1100" u="sng">
              <a:solidFill>
                <a:schemeClr val="dk1"/>
              </a:solidFill>
              <a:latin typeface="Rubik SemiBold"/>
              <a:ea typeface="Rubik SemiBold"/>
              <a:cs typeface="Rubik SemiBold"/>
              <a:sym typeface="Rubik SemiBold"/>
            </a:endParaRPr>
          </a:p>
        </p:txBody>
      </p:sp>
      <p:sp>
        <p:nvSpPr>
          <p:cNvPr id="501" name="Google Shape;501;p35"/>
          <p:cNvSpPr txBox="1"/>
          <p:nvPr/>
        </p:nvSpPr>
        <p:spPr>
          <a:xfrm>
            <a:off x="4658850" y="4258451"/>
            <a:ext cx="3681300" cy="34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ubik"/>
                <a:ea typeface="Rubik"/>
                <a:cs typeface="Rubik"/>
                <a:sym typeface="Rubik"/>
              </a:rPr>
              <a:t>You can visit our sister </a:t>
            </a:r>
            <a:r>
              <a:rPr lang="en" sz="1100">
                <a:solidFill>
                  <a:schemeClr val="dk1"/>
                </a:solidFill>
                <a:latin typeface="Rubik"/>
                <a:ea typeface="Rubik"/>
                <a:cs typeface="Rubik"/>
                <a:sym typeface="Rubik"/>
              </a:rPr>
              <a:t>projects</a:t>
            </a:r>
            <a:r>
              <a:rPr lang="en" sz="1100">
                <a:solidFill>
                  <a:schemeClr val="dk1"/>
                </a:solidFill>
                <a:latin typeface="Rubik"/>
                <a:ea typeface="Rubik"/>
                <a:cs typeface="Rubik"/>
                <a:sym typeface="Rubik"/>
              </a:rPr>
              <a:t>:</a:t>
            </a:r>
            <a:br>
              <a:rPr b="1" lang="en" sz="1100">
                <a:solidFill>
                  <a:schemeClr val="dk1"/>
                </a:solidFill>
                <a:latin typeface="Rubik"/>
                <a:ea typeface="Rubik"/>
                <a:cs typeface="Rubik"/>
                <a:sym typeface="Rubik"/>
              </a:rPr>
            </a:br>
            <a:r>
              <a:rPr lang="en" sz="1100" u="sng">
                <a:solidFill>
                  <a:schemeClr val="dk1"/>
                </a:solidFill>
                <a:latin typeface="Rubik SemiBold"/>
                <a:ea typeface="Rubik SemiBold"/>
                <a:cs typeface="Rubik SemiBold"/>
                <a:sym typeface="Rubik SemiBold"/>
                <a:hlinkClick r:id="rId16">
                  <a:extLst>
                    <a:ext uri="{A12FA001-AC4F-418D-AE19-62706E023703}">
                      <ahyp:hlinkClr val="tx"/>
                    </a:ext>
                  </a:extLst>
                </a:hlinkClick>
              </a:rPr>
              <a:t>FREEPIK</a:t>
            </a:r>
            <a:r>
              <a:rPr lang="en" sz="1100">
                <a:solidFill>
                  <a:schemeClr val="dk1"/>
                </a:solidFill>
                <a:latin typeface="Rubik SemiBold"/>
                <a:ea typeface="Rubik SemiBold"/>
                <a:cs typeface="Rubik SemiBold"/>
                <a:sym typeface="Rubik SemiBold"/>
              </a:rPr>
              <a:t> | </a:t>
            </a:r>
            <a:r>
              <a:rPr lang="en" sz="1100" u="sng">
                <a:solidFill>
                  <a:schemeClr val="dk1"/>
                </a:solidFill>
                <a:latin typeface="Rubik SemiBold"/>
                <a:ea typeface="Rubik SemiBold"/>
                <a:cs typeface="Rubik SemiBold"/>
                <a:sym typeface="Rubik SemiBold"/>
                <a:hlinkClick r:id="rId17">
                  <a:extLst>
                    <a:ext uri="{A12FA001-AC4F-418D-AE19-62706E023703}">
                      <ahyp:hlinkClr val="tx"/>
                    </a:ext>
                  </a:extLst>
                </a:hlinkClick>
              </a:rPr>
              <a:t>FLATICON</a:t>
            </a:r>
            <a:r>
              <a:rPr lang="en" sz="1100">
                <a:solidFill>
                  <a:schemeClr val="dk1"/>
                </a:solidFill>
                <a:latin typeface="Rubik SemiBold"/>
                <a:ea typeface="Rubik SemiBold"/>
                <a:cs typeface="Rubik SemiBold"/>
                <a:sym typeface="Rubik SemiBold"/>
              </a:rPr>
              <a:t> | </a:t>
            </a:r>
            <a:r>
              <a:rPr lang="en" sz="1100" u="sng">
                <a:solidFill>
                  <a:schemeClr val="dk1"/>
                </a:solidFill>
                <a:latin typeface="Rubik SemiBold"/>
                <a:ea typeface="Rubik SemiBold"/>
                <a:cs typeface="Rubik SemiBold"/>
                <a:sym typeface="Rubik SemiBold"/>
                <a:hlinkClick r:id="rId18">
                  <a:extLst>
                    <a:ext uri="{A12FA001-AC4F-418D-AE19-62706E023703}">
                      <ahyp:hlinkClr val="tx"/>
                    </a:ext>
                  </a:extLst>
                </a:hlinkClick>
              </a:rPr>
              <a:t>STORYSET</a:t>
            </a:r>
            <a:r>
              <a:rPr lang="en" sz="1100">
                <a:solidFill>
                  <a:schemeClr val="dk1"/>
                </a:solidFill>
                <a:latin typeface="Rubik SemiBold"/>
                <a:ea typeface="Rubik SemiBold"/>
                <a:cs typeface="Rubik SemiBold"/>
                <a:sym typeface="Rubik SemiBold"/>
              </a:rPr>
              <a:t> | </a:t>
            </a:r>
            <a:r>
              <a:rPr lang="en" sz="1100" u="sng">
                <a:solidFill>
                  <a:schemeClr val="dk1"/>
                </a:solidFill>
                <a:latin typeface="Rubik SemiBold"/>
                <a:ea typeface="Rubik SemiBold"/>
                <a:cs typeface="Rubik SemiBold"/>
                <a:sym typeface="Rubik SemiBold"/>
                <a:hlinkClick r:id="rId19">
                  <a:extLst>
                    <a:ext uri="{A12FA001-AC4F-418D-AE19-62706E023703}">
                      <ahyp:hlinkClr val="tx"/>
                    </a:ext>
                  </a:extLst>
                </a:hlinkClick>
              </a:rPr>
              <a:t>WEPIK</a:t>
            </a:r>
            <a:r>
              <a:rPr lang="en" sz="1100">
                <a:solidFill>
                  <a:schemeClr val="dk1"/>
                </a:solidFill>
                <a:uFill>
                  <a:noFill/>
                </a:uFill>
                <a:latin typeface="Rubik SemiBold"/>
                <a:ea typeface="Rubik SemiBold"/>
                <a:cs typeface="Rubik SemiBold"/>
                <a:sym typeface="Rubik SemiBold"/>
                <a:hlinkClick r:id="rId20">
                  <a:extLst>
                    <a:ext uri="{A12FA001-AC4F-418D-AE19-62706E023703}">
                      <ahyp:hlinkClr val="tx"/>
                    </a:ext>
                  </a:extLst>
                </a:hlinkClick>
              </a:rPr>
              <a:t> </a:t>
            </a:r>
            <a:r>
              <a:rPr lang="en" sz="1100">
                <a:solidFill>
                  <a:schemeClr val="dk1"/>
                </a:solidFill>
                <a:latin typeface="Rubik SemiBold"/>
                <a:ea typeface="Rubik SemiBold"/>
                <a:cs typeface="Rubik SemiBold"/>
                <a:sym typeface="Rubik SemiBold"/>
              </a:rPr>
              <a:t>| </a:t>
            </a:r>
            <a:r>
              <a:rPr lang="en" sz="1100" u="sng">
                <a:solidFill>
                  <a:schemeClr val="dk1"/>
                </a:solidFill>
                <a:latin typeface="Rubik SemiBold"/>
                <a:ea typeface="Rubik SemiBold"/>
                <a:cs typeface="Rubik SemiBold"/>
                <a:sym typeface="Rubik SemiBold"/>
                <a:hlinkClick r:id="rId21">
                  <a:extLst>
                    <a:ext uri="{A12FA001-AC4F-418D-AE19-62706E023703}">
                      <ahyp:hlinkClr val="tx"/>
                    </a:ext>
                  </a:extLst>
                </a:hlinkClick>
              </a:rPr>
              <a:t>VIDEVO</a:t>
            </a:r>
            <a:endParaRPr sz="1100" u="sng">
              <a:solidFill>
                <a:schemeClr val="dk1"/>
              </a:solidFill>
              <a:latin typeface="Rubik SemiBold"/>
              <a:ea typeface="Rubik SemiBold"/>
              <a:cs typeface="Rubik SemiBold"/>
              <a:sym typeface="Rubik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sp>
        <p:nvSpPr>
          <p:cNvPr id="808" name="Google Shape;808;p53"/>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809" name="Google Shape;809;p53"/>
          <p:cNvSpPr txBox="1"/>
          <p:nvPr>
            <p:ph idx="1" type="subTitle"/>
          </p:nvPr>
        </p:nvSpPr>
        <p:spPr>
          <a:xfrm>
            <a:off x="827400" y="1620997"/>
            <a:ext cx="3553500" cy="2823300"/>
          </a:xfrm>
          <a:prstGeom prst="rect">
            <a:avLst/>
          </a:prstGeom>
        </p:spPr>
        <p:txBody>
          <a:bodyPr anchorCtr="0" anchor="t" bIns="91425" lIns="91425" spcFirstLastPara="1" rIns="91425" wrap="square" tIns="91425">
            <a:noAutofit/>
          </a:bodyPr>
          <a:lstStyle/>
          <a:p>
            <a:pPr indent="-203200" lvl="0" marL="342900" rtl="0" algn="l">
              <a:spcBef>
                <a:spcPts val="0"/>
              </a:spcBef>
              <a:spcAft>
                <a:spcPts val="0"/>
              </a:spcAft>
              <a:buSzPts val="1400"/>
              <a:buChar char="●"/>
            </a:pPr>
            <a:r>
              <a:rPr lang="en"/>
              <a:t>Mercury is the closest planet to the Sun and the smallest one in the Solar System—it’s a bit larger than the Moon</a:t>
            </a:r>
            <a:endParaRPr/>
          </a:p>
          <a:p>
            <a:pPr indent="-203200" lvl="0" marL="342900" rtl="0" algn="l">
              <a:spcBef>
                <a:spcPts val="1000"/>
              </a:spcBef>
              <a:spcAft>
                <a:spcPts val="0"/>
              </a:spcAft>
              <a:buSzPts val="1400"/>
              <a:buChar char="●"/>
            </a:pPr>
            <a:r>
              <a:rPr lang="en"/>
              <a:t>Jupiter is a gas giant, the biggest planet in the System and the fourth brightest object in the night sky</a:t>
            </a:r>
            <a:endParaRPr/>
          </a:p>
          <a:p>
            <a:pPr indent="-203200" lvl="0" marL="342900" rtl="0" algn="l">
              <a:spcBef>
                <a:spcPts val="1000"/>
              </a:spcBef>
              <a:spcAft>
                <a:spcPts val="0"/>
              </a:spcAft>
              <a:buSzPts val="1400"/>
              <a:buChar char="●"/>
            </a:pPr>
            <a:r>
              <a:rPr lang="en"/>
              <a:t>Neptune is the farthest planet from the Sun. It's also the fourth-largest planet by diameter in the System</a:t>
            </a:r>
            <a:endParaRPr/>
          </a:p>
        </p:txBody>
      </p:sp>
      <p:sp>
        <p:nvSpPr>
          <p:cNvPr id="810" name="Google Shape;810;p53"/>
          <p:cNvSpPr txBox="1"/>
          <p:nvPr>
            <p:ph idx="2" type="subTitle"/>
          </p:nvPr>
        </p:nvSpPr>
        <p:spPr>
          <a:xfrm>
            <a:off x="827400" y="1272668"/>
            <a:ext cx="35535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1</a:t>
            </a:r>
            <a:endParaRPr/>
          </a:p>
        </p:txBody>
      </p:sp>
      <p:sp>
        <p:nvSpPr>
          <p:cNvPr id="811" name="Google Shape;811;p53"/>
          <p:cNvSpPr txBox="1"/>
          <p:nvPr>
            <p:ph idx="3" type="subTitle"/>
          </p:nvPr>
        </p:nvSpPr>
        <p:spPr>
          <a:xfrm>
            <a:off x="4763100" y="1621000"/>
            <a:ext cx="3553500" cy="2823300"/>
          </a:xfrm>
          <a:prstGeom prst="rect">
            <a:avLst/>
          </a:prstGeom>
        </p:spPr>
        <p:txBody>
          <a:bodyPr anchorCtr="0" anchor="t" bIns="91425" lIns="91425" spcFirstLastPara="1" rIns="91425" wrap="square" tIns="91425">
            <a:noAutofit/>
          </a:bodyPr>
          <a:lstStyle/>
          <a:p>
            <a:pPr indent="-203200" lvl="0" marL="342900" rtl="0" algn="l">
              <a:spcBef>
                <a:spcPts val="0"/>
              </a:spcBef>
              <a:spcAft>
                <a:spcPts val="0"/>
              </a:spcAft>
              <a:buSzPts val="1400"/>
              <a:buChar char="●"/>
            </a:pPr>
            <a:r>
              <a:rPr lang="en"/>
              <a:t>Venus has a beautiful name and is the second planet from the Sun. It’s terribly hot—even than Mercury</a:t>
            </a:r>
            <a:endParaRPr/>
          </a:p>
          <a:p>
            <a:pPr indent="-203200" lvl="0" marL="342900" rtl="0" algn="l">
              <a:spcBef>
                <a:spcPts val="1000"/>
              </a:spcBef>
              <a:spcAft>
                <a:spcPts val="0"/>
              </a:spcAft>
              <a:buSzPts val="1400"/>
              <a:buChar char="●"/>
            </a:pPr>
            <a:r>
              <a:rPr lang="en"/>
              <a:t>Saturn is a gas giant and has several rings. This planet is composed mostly of hydrogen and helium</a:t>
            </a:r>
            <a:endParaRPr/>
          </a:p>
          <a:p>
            <a:pPr indent="-203200" lvl="0" marL="342900" rtl="0" algn="l">
              <a:spcBef>
                <a:spcPts val="1000"/>
              </a:spcBef>
              <a:spcAft>
                <a:spcPts val="0"/>
              </a:spcAft>
              <a:buSzPts val="1400"/>
              <a:buChar char="●"/>
            </a:pPr>
            <a:r>
              <a:rPr lang="en"/>
              <a:t>Earth is the third planet from the Sun and the only one that harbors life in the Solar System. This is where we all live</a:t>
            </a:r>
            <a:endParaRPr/>
          </a:p>
        </p:txBody>
      </p:sp>
      <p:sp>
        <p:nvSpPr>
          <p:cNvPr id="812" name="Google Shape;812;p53"/>
          <p:cNvSpPr txBox="1"/>
          <p:nvPr>
            <p:ph idx="4" type="subTitle"/>
          </p:nvPr>
        </p:nvSpPr>
        <p:spPr>
          <a:xfrm>
            <a:off x="4763100" y="1272668"/>
            <a:ext cx="35535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54"/>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818" name="Google Shape;818;p54"/>
          <p:cNvSpPr txBox="1"/>
          <p:nvPr/>
        </p:nvSpPr>
        <p:spPr>
          <a:xfrm>
            <a:off x="713100" y="4378150"/>
            <a:ext cx="7717800" cy="230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Rubik"/>
                <a:ea typeface="Rubik"/>
                <a:cs typeface="Rubik"/>
                <a:sym typeface="Rubik"/>
              </a:rPr>
              <a:t>Follow the link in the graph to modify its data and then paste the new one here.</a:t>
            </a:r>
            <a:r>
              <a:rPr b="1" lang="en" sz="1200">
                <a:solidFill>
                  <a:schemeClr val="dk1"/>
                </a:solidFill>
                <a:latin typeface="Rubik"/>
                <a:ea typeface="Rubik"/>
                <a:cs typeface="Rubik"/>
                <a:sym typeface="Rubik"/>
              </a:rPr>
              <a:t> </a:t>
            </a:r>
            <a:r>
              <a:rPr lang="en" sz="1200" u="sng">
                <a:solidFill>
                  <a:schemeClr val="dk1"/>
                </a:solidFill>
                <a:latin typeface="Rubik SemiBold"/>
                <a:ea typeface="Rubik SemiBold"/>
                <a:cs typeface="Rubik SemiBold"/>
                <a:sym typeface="Rubik SemiBold"/>
                <a:hlinkClick r:id="rId3">
                  <a:extLst>
                    <a:ext uri="{A12FA001-AC4F-418D-AE19-62706E023703}">
                      <ahyp:hlinkClr val="tx"/>
                    </a:ext>
                  </a:extLst>
                </a:hlinkClick>
              </a:rPr>
              <a:t>For more info, click here</a:t>
            </a:r>
            <a:endParaRPr sz="1200" u="sng">
              <a:solidFill>
                <a:schemeClr val="dk1"/>
              </a:solidFill>
              <a:latin typeface="Rubik SemiBold"/>
              <a:ea typeface="Rubik SemiBold"/>
              <a:cs typeface="Rubik SemiBold"/>
              <a:sym typeface="Rubik SemiBold"/>
            </a:endParaRPr>
          </a:p>
        </p:txBody>
      </p:sp>
      <p:sp>
        <p:nvSpPr>
          <p:cNvPr id="819" name="Google Shape;819;p54"/>
          <p:cNvSpPr txBox="1"/>
          <p:nvPr/>
        </p:nvSpPr>
        <p:spPr>
          <a:xfrm>
            <a:off x="5287300" y="1285300"/>
            <a:ext cx="3078300" cy="293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Neptune is the farthest planet from the Sun. It's the fourth largest object by diameter in the Solar System:</a:t>
            </a:r>
            <a:endParaRPr>
              <a:solidFill>
                <a:schemeClr val="dk1"/>
              </a:solidFill>
              <a:latin typeface="Rubik"/>
              <a:ea typeface="Rubik"/>
              <a:cs typeface="Rubik"/>
              <a:sym typeface="Rubik"/>
            </a:endParaRPr>
          </a:p>
          <a:p>
            <a:pPr indent="-260350" lvl="0" marL="342900" rtl="0" algn="l">
              <a:lnSpc>
                <a:spcPct val="115000"/>
              </a:lnSpc>
              <a:spcBef>
                <a:spcPts val="1000"/>
              </a:spcBef>
              <a:spcAft>
                <a:spcPts val="0"/>
              </a:spcAft>
              <a:buClr>
                <a:schemeClr val="accent2"/>
              </a:buClr>
              <a:buSzPts val="1400"/>
              <a:buFont typeface="Rubik"/>
              <a:buChar char="●"/>
            </a:pPr>
            <a:r>
              <a:rPr lang="en">
                <a:solidFill>
                  <a:schemeClr val="dk1"/>
                </a:solidFill>
                <a:latin typeface="Rubik"/>
                <a:ea typeface="Rubik"/>
                <a:cs typeface="Rubik"/>
                <a:sym typeface="Rubik"/>
              </a:rPr>
              <a:t>Despite being red, Mars is actually a cold place</a:t>
            </a:r>
            <a:endParaRPr>
              <a:solidFill>
                <a:schemeClr val="dk1"/>
              </a:solidFill>
              <a:latin typeface="Rubik"/>
              <a:ea typeface="Rubik"/>
              <a:cs typeface="Rubik"/>
              <a:sym typeface="Rubik"/>
            </a:endParaRPr>
          </a:p>
          <a:p>
            <a:pPr indent="-260350" lvl="0" marL="342900" rtl="0" algn="l">
              <a:lnSpc>
                <a:spcPct val="115000"/>
              </a:lnSpc>
              <a:spcBef>
                <a:spcPts val="1000"/>
              </a:spcBef>
              <a:spcAft>
                <a:spcPts val="0"/>
              </a:spcAft>
              <a:buClr>
                <a:schemeClr val="accent2"/>
              </a:buClr>
              <a:buSzPts val="1400"/>
              <a:buFont typeface="Rubik"/>
              <a:buChar char="●"/>
            </a:pPr>
            <a:r>
              <a:rPr lang="en">
                <a:solidFill>
                  <a:schemeClr val="dk1"/>
                </a:solidFill>
                <a:latin typeface="Rubik"/>
                <a:ea typeface="Rubik"/>
                <a:cs typeface="Rubik"/>
                <a:sym typeface="Rubik"/>
              </a:rPr>
              <a:t>Jupiter is the biggest planet in the Solar System</a:t>
            </a:r>
            <a:endParaRPr>
              <a:solidFill>
                <a:schemeClr val="dk1"/>
              </a:solidFill>
              <a:latin typeface="Rubik"/>
              <a:ea typeface="Rubik"/>
              <a:cs typeface="Rubik"/>
              <a:sym typeface="Rubik"/>
            </a:endParaRPr>
          </a:p>
          <a:p>
            <a:pPr indent="-260350" lvl="0" marL="342900" rtl="0" algn="l">
              <a:lnSpc>
                <a:spcPct val="115000"/>
              </a:lnSpc>
              <a:spcBef>
                <a:spcPts val="1000"/>
              </a:spcBef>
              <a:spcAft>
                <a:spcPts val="0"/>
              </a:spcAft>
              <a:buClr>
                <a:schemeClr val="accent2"/>
              </a:buClr>
              <a:buSzPts val="1400"/>
              <a:buFont typeface="Rubik"/>
              <a:buChar char="●"/>
            </a:pPr>
            <a:r>
              <a:rPr lang="en">
                <a:solidFill>
                  <a:schemeClr val="dk1"/>
                </a:solidFill>
                <a:latin typeface="Rubik"/>
                <a:ea typeface="Rubik"/>
                <a:cs typeface="Rubik"/>
                <a:sym typeface="Rubik"/>
              </a:rPr>
              <a:t>The Sun is the star at the center of the Solar System</a:t>
            </a:r>
            <a:endParaRPr>
              <a:solidFill>
                <a:schemeClr val="dk1"/>
              </a:solidFill>
              <a:latin typeface="Rubik"/>
              <a:ea typeface="Rubik"/>
              <a:cs typeface="Rubik"/>
              <a:sym typeface="Rubik"/>
            </a:endParaRPr>
          </a:p>
        </p:txBody>
      </p:sp>
      <p:sp>
        <p:nvSpPr>
          <p:cNvPr id="820" name="Google Shape;820;p54"/>
          <p:cNvSpPr txBox="1"/>
          <p:nvPr/>
        </p:nvSpPr>
        <p:spPr>
          <a:xfrm>
            <a:off x="1044158" y="3887833"/>
            <a:ext cx="1840500" cy="3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Saturn has rings</a:t>
            </a:r>
            <a:endParaRPr>
              <a:solidFill>
                <a:schemeClr val="dk1"/>
              </a:solidFill>
              <a:latin typeface="Rubik"/>
              <a:ea typeface="Rubik"/>
              <a:cs typeface="Rubik"/>
              <a:sym typeface="Rubik"/>
            </a:endParaRPr>
          </a:p>
        </p:txBody>
      </p:sp>
      <p:sp>
        <p:nvSpPr>
          <p:cNvPr id="821" name="Google Shape;821;p54"/>
          <p:cNvSpPr txBox="1"/>
          <p:nvPr/>
        </p:nvSpPr>
        <p:spPr>
          <a:xfrm>
            <a:off x="1044148" y="3549400"/>
            <a:ext cx="18405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Saturn</a:t>
            </a:r>
            <a:endParaRPr sz="1800">
              <a:solidFill>
                <a:schemeClr val="dk1"/>
              </a:solidFill>
              <a:latin typeface="Rubik SemiBold"/>
              <a:ea typeface="Rubik SemiBold"/>
              <a:cs typeface="Rubik SemiBold"/>
              <a:sym typeface="Rubik SemiBold"/>
            </a:endParaRPr>
          </a:p>
        </p:txBody>
      </p:sp>
      <p:sp>
        <p:nvSpPr>
          <p:cNvPr id="822" name="Google Shape;822;p54"/>
          <p:cNvSpPr txBox="1"/>
          <p:nvPr/>
        </p:nvSpPr>
        <p:spPr>
          <a:xfrm>
            <a:off x="3322709" y="3887833"/>
            <a:ext cx="1840500" cy="33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Venus is very hot</a:t>
            </a:r>
            <a:endParaRPr>
              <a:solidFill>
                <a:schemeClr val="dk1"/>
              </a:solidFill>
              <a:latin typeface="Rubik"/>
              <a:ea typeface="Rubik"/>
              <a:cs typeface="Rubik"/>
              <a:sym typeface="Rubik"/>
            </a:endParaRPr>
          </a:p>
        </p:txBody>
      </p:sp>
      <p:sp>
        <p:nvSpPr>
          <p:cNvPr id="823" name="Google Shape;823;p54"/>
          <p:cNvSpPr txBox="1"/>
          <p:nvPr/>
        </p:nvSpPr>
        <p:spPr>
          <a:xfrm>
            <a:off x="3322704" y="3549400"/>
            <a:ext cx="18405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Venus</a:t>
            </a:r>
            <a:endParaRPr sz="1800">
              <a:solidFill>
                <a:schemeClr val="dk1"/>
              </a:solidFill>
              <a:latin typeface="Rubik SemiBold"/>
              <a:ea typeface="Rubik SemiBold"/>
              <a:cs typeface="Rubik SemiBold"/>
              <a:sym typeface="Rubik SemiBold"/>
            </a:endParaRPr>
          </a:p>
        </p:txBody>
      </p:sp>
      <p:sp>
        <p:nvSpPr>
          <p:cNvPr id="824" name="Google Shape;824;p54"/>
          <p:cNvSpPr/>
          <p:nvPr/>
        </p:nvSpPr>
        <p:spPr>
          <a:xfrm>
            <a:off x="778629" y="3672550"/>
            <a:ext cx="192600" cy="19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3057104" y="3672550"/>
            <a:ext cx="192600" cy="19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6" name="Google Shape;826;p54" title="Gráfico">
            <a:hlinkClick r:id="rId4"/>
          </p:cNvPr>
          <p:cNvPicPr preferRelativeResize="0"/>
          <p:nvPr/>
        </p:nvPicPr>
        <p:blipFill rotWithShape="1">
          <a:blip r:embed="rId5">
            <a:alphaModFix/>
          </a:blip>
          <a:srcRect b="0" l="1917" r="3160" t="0"/>
          <a:stretch/>
        </p:blipFill>
        <p:spPr>
          <a:xfrm>
            <a:off x="778625" y="1283350"/>
            <a:ext cx="4190751" cy="2207501"/>
          </a:xfrm>
          <a:prstGeom prst="rect">
            <a:avLst/>
          </a:prstGeom>
          <a:noFill/>
          <a:ln>
            <a:noFill/>
          </a:ln>
        </p:spPr>
      </p:pic>
      <p:cxnSp>
        <p:nvCxnSpPr>
          <p:cNvPr id="827" name="Google Shape;827;p54"/>
          <p:cNvCxnSpPr/>
          <p:nvPr/>
        </p:nvCxnSpPr>
        <p:spPr>
          <a:xfrm>
            <a:off x="1112682" y="3162343"/>
            <a:ext cx="36810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5"/>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of the results</a:t>
            </a:r>
            <a:endParaRPr/>
          </a:p>
        </p:txBody>
      </p:sp>
      <p:sp>
        <p:nvSpPr>
          <p:cNvPr id="833" name="Google Shape;833;p55"/>
          <p:cNvSpPr txBox="1"/>
          <p:nvPr/>
        </p:nvSpPr>
        <p:spPr>
          <a:xfrm>
            <a:off x="713100" y="4378150"/>
            <a:ext cx="7717800" cy="230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Rubik"/>
                <a:ea typeface="Rubik"/>
                <a:cs typeface="Rubik"/>
                <a:sym typeface="Rubik"/>
              </a:rPr>
              <a:t>Follow the link in the graph to modify its data and then paste the new one here.</a:t>
            </a:r>
            <a:r>
              <a:rPr b="1" lang="en" sz="1200">
                <a:solidFill>
                  <a:schemeClr val="dk1"/>
                </a:solidFill>
                <a:latin typeface="Rubik"/>
                <a:ea typeface="Rubik"/>
                <a:cs typeface="Rubik"/>
                <a:sym typeface="Rubik"/>
              </a:rPr>
              <a:t> </a:t>
            </a:r>
            <a:r>
              <a:rPr lang="en" sz="1200" u="sng">
                <a:solidFill>
                  <a:schemeClr val="dk1"/>
                </a:solidFill>
                <a:latin typeface="Rubik SemiBold"/>
                <a:ea typeface="Rubik SemiBold"/>
                <a:cs typeface="Rubik SemiBold"/>
                <a:sym typeface="Rubik SemiBold"/>
                <a:hlinkClick r:id="rId3">
                  <a:extLst>
                    <a:ext uri="{A12FA001-AC4F-418D-AE19-62706E023703}">
                      <ahyp:hlinkClr val="tx"/>
                    </a:ext>
                  </a:extLst>
                </a:hlinkClick>
              </a:rPr>
              <a:t>For more info, click here</a:t>
            </a:r>
            <a:endParaRPr sz="1200" u="sng">
              <a:solidFill>
                <a:schemeClr val="dk1"/>
              </a:solidFill>
              <a:latin typeface="Rubik SemiBold"/>
              <a:ea typeface="Rubik SemiBold"/>
              <a:cs typeface="Rubik SemiBold"/>
              <a:sym typeface="Rubik SemiBold"/>
            </a:endParaRPr>
          </a:p>
        </p:txBody>
      </p:sp>
      <p:sp>
        <p:nvSpPr>
          <p:cNvPr id="834" name="Google Shape;834;p55"/>
          <p:cNvSpPr txBox="1"/>
          <p:nvPr/>
        </p:nvSpPr>
        <p:spPr>
          <a:xfrm>
            <a:off x="4979997" y="1894979"/>
            <a:ext cx="1463400" cy="61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Earth is the planet with life</a:t>
            </a:r>
            <a:endParaRPr>
              <a:solidFill>
                <a:schemeClr val="dk1"/>
              </a:solidFill>
              <a:latin typeface="Rubik"/>
              <a:ea typeface="Rubik"/>
              <a:cs typeface="Rubik"/>
              <a:sym typeface="Rubik"/>
            </a:endParaRPr>
          </a:p>
        </p:txBody>
      </p:sp>
      <p:sp>
        <p:nvSpPr>
          <p:cNvPr id="835" name="Google Shape;835;p55"/>
          <p:cNvSpPr txBox="1"/>
          <p:nvPr/>
        </p:nvSpPr>
        <p:spPr>
          <a:xfrm>
            <a:off x="4979988" y="1556543"/>
            <a:ext cx="14634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Earth</a:t>
            </a:r>
            <a:endParaRPr sz="1800">
              <a:solidFill>
                <a:schemeClr val="dk1"/>
              </a:solidFill>
              <a:latin typeface="Rubik SemiBold"/>
              <a:ea typeface="Rubik SemiBold"/>
              <a:cs typeface="Rubik SemiBold"/>
              <a:sym typeface="Rubik SemiBold"/>
            </a:endParaRPr>
          </a:p>
        </p:txBody>
      </p:sp>
      <p:sp>
        <p:nvSpPr>
          <p:cNvPr id="836" name="Google Shape;836;p55"/>
          <p:cNvSpPr txBox="1"/>
          <p:nvPr/>
        </p:nvSpPr>
        <p:spPr>
          <a:xfrm>
            <a:off x="6953745" y="1894979"/>
            <a:ext cx="1463400" cy="61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Ceres is in the asteroid belt</a:t>
            </a:r>
            <a:endParaRPr>
              <a:solidFill>
                <a:schemeClr val="dk1"/>
              </a:solidFill>
              <a:latin typeface="Rubik"/>
              <a:ea typeface="Rubik"/>
              <a:cs typeface="Rubik"/>
              <a:sym typeface="Rubik"/>
            </a:endParaRPr>
          </a:p>
        </p:txBody>
      </p:sp>
      <p:sp>
        <p:nvSpPr>
          <p:cNvPr id="837" name="Google Shape;837;p55"/>
          <p:cNvSpPr txBox="1"/>
          <p:nvPr/>
        </p:nvSpPr>
        <p:spPr>
          <a:xfrm>
            <a:off x="6953738" y="1556543"/>
            <a:ext cx="14634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Ceres</a:t>
            </a:r>
            <a:endParaRPr sz="1800">
              <a:solidFill>
                <a:schemeClr val="dk1"/>
              </a:solidFill>
              <a:latin typeface="Rubik SemiBold"/>
              <a:ea typeface="Rubik SemiBold"/>
              <a:cs typeface="Rubik SemiBold"/>
              <a:sym typeface="Rubik SemiBold"/>
            </a:endParaRPr>
          </a:p>
        </p:txBody>
      </p:sp>
      <p:sp>
        <p:nvSpPr>
          <p:cNvPr id="838" name="Google Shape;838;p55"/>
          <p:cNvSpPr/>
          <p:nvPr/>
        </p:nvSpPr>
        <p:spPr>
          <a:xfrm>
            <a:off x="4714459" y="1679682"/>
            <a:ext cx="192600" cy="19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5"/>
          <p:cNvSpPr/>
          <p:nvPr/>
        </p:nvSpPr>
        <p:spPr>
          <a:xfrm>
            <a:off x="6688134" y="1679682"/>
            <a:ext cx="192600" cy="192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40" name="Google Shape;840;p55" title="Gráfico">
            <a:hlinkClick r:id="rId4"/>
          </p:cNvPr>
          <p:cNvPicPr preferRelativeResize="0"/>
          <p:nvPr/>
        </p:nvPicPr>
        <p:blipFill rotWithShape="1">
          <a:blip r:embed="rId5">
            <a:alphaModFix/>
          </a:blip>
          <a:srcRect b="0" l="1613" r="0" t="0"/>
          <a:stretch/>
        </p:blipFill>
        <p:spPr>
          <a:xfrm>
            <a:off x="722188" y="1333559"/>
            <a:ext cx="3681001" cy="2788875"/>
          </a:xfrm>
          <a:prstGeom prst="rect">
            <a:avLst/>
          </a:prstGeom>
          <a:noFill/>
          <a:ln>
            <a:noFill/>
          </a:ln>
        </p:spPr>
      </p:pic>
      <p:sp>
        <p:nvSpPr>
          <p:cNvPr id="841" name="Google Shape;841;p55"/>
          <p:cNvSpPr txBox="1"/>
          <p:nvPr/>
        </p:nvSpPr>
        <p:spPr>
          <a:xfrm>
            <a:off x="4604800" y="2959155"/>
            <a:ext cx="3826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Neptune is also the fourth-largest planet by diameter in the Solar System</a:t>
            </a:r>
            <a:endParaRPr>
              <a:solidFill>
                <a:schemeClr val="dk1"/>
              </a:solidFill>
              <a:latin typeface="Rubik"/>
              <a:ea typeface="Rubik"/>
              <a:cs typeface="Rubik"/>
              <a:sym typeface="Rubik"/>
            </a:endParaRPr>
          </a:p>
        </p:txBody>
      </p:sp>
      <p:sp>
        <p:nvSpPr>
          <p:cNvPr id="842" name="Google Shape;842;p55"/>
          <p:cNvSpPr txBox="1"/>
          <p:nvPr/>
        </p:nvSpPr>
        <p:spPr>
          <a:xfrm>
            <a:off x="4604801" y="2620730"/>
            <a:ext cx="38262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Neptune</a:t>
            </a:r>
            <a:endParaRPr sz="1800">
              <a:solidFill>
                <a:schemeClr val="dk1"/>
              </a:solidFill>
              <a:latin typeface="Rubik SemiBold"/>
              <a:ea typeface="Rubik SemiBold"/>
              <a:cs typeface="Rubik SemiBold"/>
              <a:sym typeface="Rubik SemiBold"/>
            </a:endParaRPr>
          </a:p>
        </p:txBody>
      </p:sp>
      <p:cxnSp>
        <p:nvCxnSpPr>
          <p:cNvPr id="843" name="Google Shape;843;p55"/>
          <p:cNvCxnSpPr/>
          <p:nvPr/>
        </p:nvCxnSpPr>
        <p:spPr>
          <a:xfrm>
            <a:off x="789307" y="3763529"/>
            <a:ext cx="3636300" cy="0"/>
          </a:xfrm>
          <a:prstGeom prst="straightConnector1">
            <a:avLst/>
          </a:prstGeom>
          <a:noFill/>
          <a:ln cap="flat" cmpd="sng" w="19050">
            <a:solidFill>
              <a:schemeClr val="accent1"/>
            </a:solidFill>
            <a:prstDash val="solid"/>
            <a:round/>
            <a:headEnd len="med" w="med" type="none"/>
            <a:tailEnd len="med" w="med" type="none"/>
          </a:ln>
        </p:spPr>
      </p:cxnSp>
      <p:sp>
        <p:nvSpPr>
          <p:cNvPr id="844" name="Google Shape;844;p55"/>
          <p:cNvSpPr/>
          <p:nvPr/>
        </p:nvSpPr>
        <p:spPr>
          <a:xfrm>
            <a:off x="4710050" y="3640094"/>
            <a:ext cx="2672100" cy="33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5"/>
          <p:cNvSpPr/>
          <p:nvPr/>
        </p:nvSpPr>
        <p:spPr>
          <a:xfrm>
            <a:off x="4710050" y="3640094"/>
            <a:ext cx="1529100" cy="33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5"/>
          <p:cNvSpPr txBox="1"/>
          <p:nvPr/>
        </p:nvSpPr>
        <p:spPr>
          <a:xfrm>
            <a:off x="7525250" y="3640094"/>
            <a:ext cx="905700" cy="332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Rubik SemiBold"/>
                <a:ea typeface="Rubik SemiBold"/>
                <a:cs typeface="Rubik SemiBold"/>
                <a:sym typeface="Rubik SemiBold"/>
              </a:rPr>
              <a:t>61%</a:t>
            </a:r>
            <a:endParaRPr sz="2200">
              <a:solidFill>
                <a:schemeClr val="accent2"/>
              </a:solidFill>
              <a:latin typeface="Rubik SemiBold"/>
              <a:ea typeface="Rubik SemiBold"/>
              <a:cs typeface="Rubik SemiBold"/>
              <a:sym typeface="Rubik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grpSp>
        <p:nvGrpSpPr>
          <p:cNvPr id="851" name="Google Shape;851;p56"/>
          <p:cNvGrpSpPr/>
          <p:nvPr/>
        </p:nvGrpSpPr>
        <p:grpSpPr>
          <a:xfrm>
            <a:off x="4043003" y="1748880"/>
            <a:ext cx="4346791" cy="2367312"/>
            <a:chOff x="233350" y="949250"/>
            <a:chExt cx="6981675" cy="3802300"/>
          </a:xfrm>
        </p:grpSpPr>
        <p:sp>
          <p:nvSpPr>
            <p:cNvPr id="852" name="Google Shape;852;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6746250" y="4206311"/>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7130071"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56"/>
          <p:cNvSpPr txBox="1"/>
          <p:nvPr/>
        </p:nvSpPr>
        <p:spPr>
          <a:xfrm>
            <a:off x="1428979" y="1691505"/>
            <a:ext cx="21819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Jupiter</a:t>
            </a:r>
            <a:endParaRPr sz="1800">
              <a:solidFill>
                <a:schemeClr val="dk1"/>
              </a:solidFill>
              <a:latin typeface="Rubik SemiBold"/>
              <a:ea typeface="Rubik SemiBold"/>
              <a:cs typeface="Rubik SemiBold"/>
              <a:sym typeface="Rubik SemiBold"/>
            </a:endParaRPr>
          </a:p>
        </p:txBody>
      </p:sp>
      <p:sp>
        <p:nvSpPr>
          <p:cNvPr id="904" name="Google Shape;904;p56"/>
          <p:cNvSpPr txBox="1"/>
          <p:nvPr/>
        </p:nvSpPr>
        <p:spPr>
          <a:xfrm>
            <a:off x="1428972" y="2022398"/>
            <a:ext cx="2181900" cy="82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Jupiter is a gas giant and the biggest planet in the Solar System</a:t>
            </a:r>
            <a:endParaRPr>
              <a:solidFill>
                <a:schemeClr val="dk1"/>
              </a:solidFill>
              <a:latin typeface="Rubik"/>
              <a:ea typeface="Rubik"/>
              <a:cs typeface="Rubik"/>
              <a:sym typeface="Rubik"/>
            </a:endParaRPr>
          </a:p>
        </p:txBody>
      </p:sp>
      <p:sp>
        <p:nvSpPr>
          <p:cNvPr id="905" name="Google Shape;905;p56"/>
          <p:cNvSpPr txBox="1"/>
          <p:nvPr/>
        </p:nvSpPr>
        <p:spPr>
          <a:xfrm>
            <a:off x="1428979" y="3028705"/>
            <a:ext cx="21819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ubik SemiBold"/>
                <a:ea typeface="Rubik SemiBold"/>
                <a:cs typeface="Rubik SemiBold"/>
                <a:sym typeface="Rubik SemiBold"/>
              </a:rPr>
              <a:t>Neptune</a:t>
            </a:r>
            <a:endParaRPr sz="1800">
              <a:solidFill>
                <a:schemeClr val="dk1"/>
              </a:solidFill>
              <a:latin typeface="Rubik SemiBold"/>
              <a:ea typeface="Rubik SemiBold"/>
              <a:cs typeface="Rubik SemiBold"/>
              <a:sym typeface="Rubik SemiBold"/>
            </a:endParaRPr>
          </a:p>
        </p:txBody>
      </p:sp>
      <p:sp>
        <p:nvSpPr>
          <p:cNvPr id="906" name="Google Shape;906;p56"/>
          <p:cNvSpPr txBox="1"/>
          <p:nvPr/>
        </p:nvSpPr>
        <p:spPr>
          <a:xfrm>
            <a:off x="1428972" y="3359598"/>
            <a:ext cx="2181900" cy="82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ubik"/>
                <a:ea typeface="Rubik"/>
                <a:cs typeface="Rubik"/>
                <a:sym typeface="Rubik"/>
              </a:rPr>
              <a:t>Neptune is the fourth largest planet by diameter in the System</a:t>
            </a:r>
            <a:endParaRPr>
              <a:solidFill>
                <a:schemeClr val="dk1"/>
              </a:solidFill>
              <a:latin typeface="Rubik"/>
              <a:ea typeface="Rubik"/>
              <a:cs typeface="Rubik"/>
              <a:sym typeface="Rubik"/>
            </a:endParaRPr>
          </a:p>
        </p:txBody>
      </p:sp>
      <p:sp>
        <p:nvSpPr>
          <p:cNvPr id="907" name="Google Shape;907;p56"/>
          <p:cNvSpPr/>
          <p:nvPr/>
        </p:nvSpPr>
        <p:spPr>
          <a:xfrm>
            <a:off x="4442284" y="2498250"/>
            <a:ext cx="73500" cy="7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8190230" y="3707852"/>
            <a:ext cx="73500" cy="7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9" name="Google Shape;909;p56"/>
          <p:cNvCxnSpPr>
            <a:endCxn id="907" idx="1"/>
          </p:cNvCxnSpPr>
          <p:nvPr/>
        </p:nvCxnSpPr>
        <p:spPr>
          <a:xfrm>
            <a:off x="3669484" y="1897200"/>
            <a:ext cx="772800" cy="6378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910" name="Google Shape;910;p56"/>
          <p:cNvCxnSpPr>
            <a:stCxn id="905" idx="3"/>
            <a:endCxn id="908" idx="1"/>
          </p:cNvCxnSpPr>
          <p:nvPr/>
        </p:nvCxnSpPr>
        <p:spPr>
          <a:xfrm>
            <a:off x="3610879" y="3234505"/>
            <a:ext cx="4579500" cy="510000"/>
          </a:xfrm>
          <a:prstGeom prst="bentConnector3">
            <a:avLst>
              <a:gd fmla="val 49998" name="adj1"/>
            </a:avLst>
          </a:prstGeom>
          <a:noFill/>
          <a:ln cap="flat" cmpd="sng" w="9525">
            <a:solidFill>
              <a:schemeClr val="dk1"/>
            </a:solidFill>
            <a:prstDash val="solid"/>
            <a:round/>
            <a:headEnd len="med" w="med" type="none"/>
            <a:tailEnd len="med" w="med" type="diamond"/>
          </a:ln>
        </p:spPr>
      </p:cxnSp>
      <p:grpSp>
        <p:nvGrpSpPr>
          <p:cNvPr id="911" name="Google Shape;911;p56"/>
          <p:cNvGrpSpPr/>
          <p:nvPr/>
        </p:nvGrpSpPr>
        <p:grpSpPr>
          <a:xfrm>
            <a:off x="754206" y="3325137"/>
            <a:ext cx="572812" cy="572691"/>
            <a:chOff x="1567504" y="3882312"/>
            <a:chExt cx="404100" cy="404043"/>
          </a:xfrm>
        </p:grpSpPr>
        <p:sp>
          <p:nvSpPr>
            <p:cNvPr id="912" name="Google Shape;912;p56"/>
            <p:cNvSpPr/>
            <p:nvPr/>
          </p:nvSpPr>
          <p:spPr>
            <a:xfrm>
              <a:off x="1887284" y="3883039"/>
              <a:ext cx="47456" cy="71499"/>
            </a:xfrm>
            <a:custGeom>
              <a:rect b="b" l="l" r="r" t="t"/>
              <a:pathLst>
                <a:path extrusionOk="0" h="2263" w="1502">
                  <a:moveTo>
                    <a:pt x="1120" y="0"/>
                  </a:moveTo>
                  <a:cubicBezTo>
                    <a:pt x="930" y="0"/>
                    <a:pt x="763" y="167"/>
                    <a:pt x="763" y="381"/>
                  </a:cubicBezTo>
                  <a:cubicBezTo>
                    <a:pt x="763" y="595"/>
                    <a:pt x="668" y="691"/>
                    <a:pt x="501" y="857"/>
                  </a:cubicBezTo>
                  <a:cubicBezTo>
                    <a:pt x="287" y="1072"/>
                    <a:pt x="1" y="1358"/>
                    <a:pt x="1" y="1881"/>
                  </a:cubicBezTo>
                  <a:cubicBezTo>
                    <a:pt x="1" y="2096"/>
                    <a:pt x="167" y="2262"/>
                    <a:pt x="382" y="2262"/>
                  </a:cubicBezTo>
                  <a:cubicBezTo>
                    <a:pt x="596" y="2262"/>
                    <a:pt x="763" y="2096"/>
                    <a:pt x="763" y="1881"/>
                  </a:cubicBezTo>
                  <a:cubicBezTo>
                    <a:pt x="763" y="1667"/>
                    <a:pt x="834" y="1572"/>
                    <a:pt x="1025" y="1405"/>
                  </a:cubicBezTo>
                  <a:cubicBezTo>
                    <a:pt x="1215" y="1191"/>
                    <a:pt x="1501" y="905"/>
                    <a:pt x="1501" y="381"/>
                  </a:cubicBezTo>
                  <a:cubicBezTo>
                    <a:pt x="1501" y="167"/>
                    <a:pt x="1334" y="0"/>
                    <a:pt x="11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13" name="Google Shape;913;p56"/>
            <p:cNvSpPr/>
            <p:nvPr/>
          </p:nvSpPr>
          <p:spPr>
            <a:xfrm>
              <a:off x="1568263" y="4095963"/>
              <a:ext cx="401825" cy="118165"/>
            </a:xfrm>
            <a:custGeom>
              <a:rect b="b" l="l" r="r" t="t"/>
              <a:pathLst>
                <a:path extrusionOk="0" h="3740" w="12718">
                  <a:moveTo>
                    <a:pt x="0" y="1"/>
                  </a:moveTo>
                  <a:cubicBezTo>
                    <a:pt x="24" y="739"/>
                    <a:pt x="215" y="1453"/>
                    <a:pt x="501" y="2096"/>
                  </a:cubicBezTo>
                  <a:cubicBezTo>
                    <a:pt x="687" y="2133"/>
                    <a:pt x="1483" y="2345"/>
                    <a:pt x="2061" y="2345"/>
                  </a:cubicBezTo>
                  <a:cubicBezTo>
                    <a:pt x="2223" y="2345"/>
                    <a:pt x="2368" y="2328"/>
                    <a:pt x="2477" y="2287"/>
                  </a:cubicBezTo>
                  <a:cubicBezTo>
                    <a:pt x="2549" y="2239"/>
                    <a:pt x="2572" y="2215"/>
                    <a:pt x="2620" y="2072"/>
                  </a:cubicBezTo>
                  <a:cubicBezTo>
                    <a:pt x="2691" y="1882"/>
                    <a:pt x="2811" y="1501"/>
                    <a:pt x="3358" y="1501"/>
                  </a:cubicBezTo>
                  <a:cubicBezTo>
                    <a:pt x="4287" y="1501"/>
                    <a:pt x="4740" y="2192"/>
                    <a:pt x="5073" y="2763"/>
                  </a:cubicBezTo>
                  <a:cubicBezTo>
                    <a:pt x="5454" y="3382"/>
                    <a:pt x="5740" y="3739"/>
                    <a:pt x="6359" y="3739"/>
                  </a:cubicBezTo>
                  <a:lnTo>
                    <a:pt x="6383" y="3739"/>
                  </a:lnTo>
                  <a:cubicBezTo>
                    <a:pt x="6549" y="3454"/>
                    <a:pt x="6859" y="3216"/>
                    <a:pt x="7764" y="3001"/>
                  </a:cubicBezTo>
                  <a:cubicBezTo>
                    <a:pt x="7812" y="3001"/>
                    <a:pt x="7931" y="2906"/>
                    <a:pt x="8002" y="2834"/>
                  </a:cubicBezTo>
                  <a:cubicBezTo>
                    <a:pt x="8288" y="2596"/>
                    <a:pt x="8669" y="2263"/>
                    <a:pt x="9336" y="2263"/>
                  </a:cubicBezTo>
                  <a:cubicBezTo>
                    <a:pt x="9363" y="2262"/>
                    <a:pt x="9391" y="2261"/>
                    <a:pt x="9418" y="2261"/>
                  </a:cubicBezTo>
                  <a:cubicBezTo>
                    <a:pt x="10407" y="2261"/>
                    <a:pt x="11242" y="3073"/>
                    <a:pt x="11289" y="3096"/>
                  </a:cubicBezTo>
                  <a:lnTo>
                    <a:pt x="11527" y="3311"/>
                  </a:lnTo>
                  <a:cubicBezTo>
                    <a:pt x="12217" y="2382"/>
                    <a:pt x="12646" y="1239"/>
                    <a:pt x="12717" y="1"/>
                  </a:cubicBezTo>
                  <a:lnTo>
                    <a:pt x="9788" y="1"/>
                  </a:lnTo>
                  <a:cubicBezTo>
                    <a:pt x="9788" y="191"/>
                    <a:pt x="9764" y="644"/>
                    <a:pt x="9407" y="1001"/>
                  </a:cubicBezTo>
                  <a:cubicBezTo>
                    <a:pt x="9074" y="1310"/>
                    <a:pt x="8621" y="1477"/>
                    <a:pt x="8026" y="1477"/>
                  </a:cubicBezTo>
                  <a:cubicBezTo>
                    <a:pt x="7693" y="1477"/>
                    <a:pt x="7550" y="1596"/>
                    <a:pt x="7359" y="1787"/>
                  </a:cubicBezTo>
                  <a:cubicBezTo>
                    <a:pt x="7145" y="2001"/>
                    <a:pt x="6859" y="2263"/>
                    <a:pt x="6359" y="2263"/>
                  </a:cubicBezTo>
                  <a:cubicBezTo>
                    <a:pt x="6073" y="2263"/>
                    <a:pt x="5764" y="2072"/>
                    <a:pt x="5502" y="1739"/>
                  </a:cubicBezTo>
                  <a:cubicBezTo>
                    <a:pt x="5168" y="1334"/>
                    <a:pt x="4787" y="524"/>
                    <a:pt x="4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14" name="Google Shape;914;p56"/>
            <p:cNvSpPr/>
            <p:nvPr/>
          </p:nvSpPr>
          <p:spPr>
            <a:xfrm>
              <a:off x="1567504" y="3882312"/>
              <a:ext cx="404100" cy="190360"/>
            </a:xfrm>
            <a:custGeom>
              <a:rect b="b" l="l" r="r" t="t"/>
              <a:pathLst>
                <a:path extrusionOk="0" h="6025" w="12790">
                  <a:moveTo>
                    <a:pt x="5264" y="3405"/>
                  </a:moveTo>
                  <a:cubicBezTo>
                    <a:pt x="5478" y="3405"/>
                    <a:pt x="5645" y="3571"/>
                    <a:pt x="5645" y="3762"/>
                  </a:cubicBezTo>
                  <a:cubicBezTo>
                    <a:pt x="5645" y="3976"/>
                    <a:pt x="5716" y="4072"/>
                    <a:pt x="5907" y="4262"/>
                  </a:cubicBezTo>
                  <a:cubicBezTo>
                    <a:pt x="6097" y="4453"/>
                    <a:pt x="6383" y="4738"/>
                    <a:pt x="6383" y="5262"/>
                  </a:cubicBezTo>
                  <a:cubicBezTo>
                    <a:pt x="6383" y="5477"/>
                    <a:pt x="6216" y="5643"/>
                    <a:pt x="6002" y="5643"/>
                  </a:cubicBezTo>
                  <a:cubicBezTo>
                    <a:pt x="5811" y="5643"/>
                    <a:pt x="5645" y="5477"/>
                    <a:pt x="5645" y="5262"/>
                  </a:cubicBezTo>
                  <a:cubicBezTo>
                    <a:pt x="5645" y="5048"/>
                    <a:pt x="5549" y="4977"/>
                    <a:pt x="5359" y="4786"/>
                  </a:cubicBezTo>
                  <a:cubicBezTo>
                    <a:pt x="5168" y="4572"/>
                    <a:pt x="4883" y="4310"/>
                    <a:pt x="4883" y="3762"/>
                  </a:cubicBezTo>
                  <a:cubicBezTo>
                    <a:pt x="4883" y="3571"/>
                    <a:pt x="5049" y="3405"/>
                    <a:pt x="5264" y="3405"/>
                  </a:cubicBezTo>
                  <a:close/>
                  <a:moveTo>
                    <a:pt x="7886" y="0"/>
                  </a:moveTo>
                  <a:cubicBezTo>
                    <a:pt x="7785" y="0"/>
                    <a:pt x="7686" y="37"/>
                    <a:pt x="7621" y="118"/>
                  </a:cubicBezTo>
                  <a:cubicBezTo>
                    <a:pt x="7502" y="237"/>
                    <a:pt x="7478" y="404"/>
                    <a:pt x="7550" y="547"/>
                  </a:cubicBezTo>
                  <a:cubicBezTo>
                    <a:pt x="7883" y="1142"/>
                    <a:pt x="7836" y="1642"/>
                    <a:pt x="7455" y="1976"/>
                  </a:cubicBezTo>
                  <a:cubicBezTo>
                    <a:pt x="7161" y="2205"/>
                    <a:pt x="6704" y="2326"/>
                    <a:pt x="6266" y="2326"/>
                  </a:cubicBezTo>
                  <a:cubicBezTo>
                    <a:pt x="5885" y="2326"/>
                    <a:pt x="5520" y="2235"/>
                    <a:pt x="5287" y="2047"/>
                  </a:cubicBezTo>
                  <a:cubicBezTo>
                    <a:pt x="5002" y="1809"/>
                    <a:pt x="4978" y="1404"/>
                    <a:pt x="5240" y="928"/>
                  </a:cubicBezTo>
                  <a:cubicBezTo>
                    <a:pt x="5311" y="785"/>
                    <a:pt x="5287" y="618"/>
                    <a:pt x="5192" y="499"/>
                  </a:cubicBezTo>
                  <a:cubicBezTo>
                    <a:pt x="5111" y="418"/>
                    <a:pt x="5007" y="381"/>
                    <a:pt x="4904" y="381"/>
                  </a:cubicBezTo>
                  <a:cubicBezTo>
                    <a:pt x="4856" y="381"/>
                    <a:pt x="4809" y="389"/>
                    <a:pt x="4764" y="404"/>
                  </a:cubicBezTo>
                  <a:cubicBezTo>
                    <a:pt x="3692" y="857"/>
                    <a:pt x="3120" y="1642"/>
                    <a:pt x="3120" y="2690"/>
                  </a:cubicBezTo>
                  <a:cubicBezTo>
                    <a:pt x="3120" y="2976"/>
                    <a:pt x="3263" y="3286"/>
                    <a:pt x="3382" y="3595"/>
                  </a:cubicBezTo>
                  <a:cubicBezTo>
                    <a:pt x="3454" y="3810"/>
                    <a:pt x="3620" y="4191"/>
                    <a:pt x="3573" y="4286"/>
                  </a:cubicBezTo>
                  <a:cubicBezTo>
                    <a:pt x="3573" y="4286"/>
                    <a:pt x="3501" y="4334"/>
                    <a:pt x="3239" y="4334"/>
                  </a:cubicBezTo>
                  <a:cubicBezTo>
                    <a:pt x="3025" y="4334"/>
                    <a:pt x="2906" y="4310"/>
                    <a:pt x="2835" y="4238"/>
                  </a:cubicBezTo>
                  <a:cubicBezTo>
                    <a:pt x="2739" y="4143"/>
                    <a:pt x="2739" y="3857"/>
                    <a:pt x="2739" y="3595"/>
                  </a:cubicBezTo>
                  <a:cubicBezTo>
                    <a:pt x="2763" y="2928"/>
                    <a:pt x="2763" y="1857"/>
                    <a:pt x="1191" y="1762"/>
                  </a:cubicBezTo>
                  <a:cubicBezTo>
                    <a:pt x="1176" y="1759"/>
                    <a:pt x="1162" y="1758"/>
                    <a:pt x="1147" y="1758"/>
                  </a:cubicBezTo>
                  <a:cubicBezTo>
                    <a:pt x="1019" y="1758"/>
                    <a:pt x="898" y="1845"/>
                    <a:pt x="834" y="1952"/>
                  </a:cubicBezTo>
                  <a:cubicBezTo>
                    <a:pt x="763" y="2071"/>
                    <a:pt x="787" y="2238"/>
                    <a:pt x="882" y="2357"/>
                  </a:cubicBezTo>
                  <a:cubicBezTo>
                    <a:pt x="1025" y="2547"/>
                    <a:pt x="1025" y="2643"/>
                    <a:pt x="1025" y="2667"/>
                  </a:cubicBezTo>
                  <a:cubicBezTo>
                    <a:pt x="1025" y="2833"/>
                    <a:pt x="882" y="3095"/>
                    <a:pt x="715" y="3381"/>
                  </a:cubicBezTo>
                  <a:cubicBezTo>
                    <a:pt x="429" y="3905"/>
                    <a:pt x="1" y="4643"/>
                    <a:pt x="1" y="5715"/>
                  </a:cubicBezTo>
                  <a:lnTo>
                    <a:pt x="1" y="6024"/>
                  </a:lnTo>
                  <a:lnTo>
                    <a:pt x="12765" y="6024"/>
                  </a:lnTo>
                  <a:cubicBezTo>
                    <a:pt x="12789" y="4524"/>
                    <a:pt x="12313" y="4072"/>
                    <a:pt x="11979" y="3762"/>
                  </a:cubicBezTo>
                  <a:cubicBezTo>
                    <a:pt x="11813" y="3595"/>
                    <a:pt x="11789" y="3548"/>
                    <a:pt x="11789" y="3405"/>
                  </a:cubicBezTo>
                  <a:cubicBezTo>
                    <a:pt x="11789" y="3333"/>
                    <a:pt x="11836" y="3238"/>
                    <a:pt x="11932" y="3095"/>
                  </a:cubicBezTo>
                  <a:cubicBezTo>
                    <a:pt x="12003" y="2976"/>
                    <a:pt x="12027" y="2833"/>
                    <a:pt x="11956" y="2690"/>
                  </a:cubicBezTo>
                  <a:cubicBezTo>
                    <a:pt x="11884" y="2571"/>
                    <a:pt x="11741" y="2500"/>
                    <a:pt x="11598" y="2500"/>
                  </a:cubicBezTo>
                  <a:cubicBezTo>
                    <a:pt x="10027" y="2595"/>
                    <a:pt x="10050" y="3595"/>
                    <a:pt x="10050" y="4143"/>
                  </a:cubicBezTo>
                  <a:cubicBezTo>
                    <a:pt x="10050" y="4334"/>
                    <a:pt x="10050" y="4548"/>
                    <a:pt x="9979" y="4619"/>
                  </a:cubicBezTo>
                  <a:cubicBezTo>
                    <a:pt x="9955" y="4643"/>
                    <a:pt x="9860" y="4715"/>
                    <a:pt x="9574" y="4715"/>
                  </a:cubicBezTo>
                  <a:cubicBezTo>
                    <a:pt x="9479" y="4715"/>
                    <a:pt x="9336" y="4691"/>
                    <a:pt x="9288" y="4643"/>
                  </a:cubicBezTo>
                  <a:cubicBezTo>
                    <a:pt x="9122" y="4429"/>
                    <a:pt x="9336" y="3691"/>
                    <a:pt x="9479" y="3238"/>
                  </a:cubicBezTo>
                  <a:cubicBezTo>
                    <a:pt x="9574" y="2881"/>
                    <a:pt x="9669" y="2571"/>
                    <a:pt x="9669" y="2333"/>
                  </a:cubicBezTo>
                  <a:cubicBezTo>
                    <a:pt x="9669" y="1261"/>
                    <a:pt x="9122" y="476"/>
                    <a:pt x="8026" y="23"/>
                  </a:cubicBezTo>
                  <a:cubicBezTo>
                    <a:pt x="7981" y="8"/>
                    <a:pt x="7933" y="0"/>
                    <a:pt x="78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15" name="Google Shape;915;p56"/>
            <p:cNvSpPr/>
            <p:nvPr/>
          </p:nvSpPr>
          <p:spPr>
            <a:xfrm>
              <a:off x="1738311" y="4095963"/>
              <a:ext cx="115890" cy="47424"/>
            </a:xfrm>
            <a:custGeom>
              <a:rect b="b" l="l" r="r" t="t"/>
              <a:pathLst>
                <a:path extrusionOk="0" h="1501" w="3668">
                  <a:moveTo>
                    <a:pt x="1" y="1"/>
                  </a:moveTo>
                  <a:cubicBezTo>
                    <a:pt x="286" y="667"/>
                    <a:pt x="739" y="1501"/>
                    <a:pt x="977" y="1501"/>
                  </a:cubicBezTo>
                  <a:cubicBezTo>
                    <a:pt x="1167" y="1501"/>
                    <a:pt x="1263" y="1429"/>
                    <a:pt x="1453" y="1239"/>
                  </a:cubicBezTo>
                  <a:cubicBezTo>
                    <a:pt x="1691" y="1025"/>
                    <a:pt x="2001" y="739"/>
                    <a:pt x="2644" y="739"/>
                  </a:cubicBezTo>
                  <a:cubicBezTo>
                    <a:pt x="3025" y="739"/>
                    <a:pt x="3311" y="644"/>
                    <a:pt x="3477" y="477"/>
                  </a:cubicBezTo>
                  <a:cubicBezTo>
                    <a:pt x="3668" y="286"/>
                    <a:pt x="3668" y="72"/>
                    <a:pt x="36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16" name="Google Shape;916;p56"/>
            <p:cNvSpPr/>
            <p:nvPr/>
          </p:nvSpPr>
          <p:spPr>
            <a:xfrm>
              <a:off x="1598373" y="4167242"/>
              <a:ext cx="319805" cy="119113"/>
            </a:xfrm>
            <a:custGeom>
              <a:rect b="b" l="l" r="r" t="t"/>
              <a:pathLst>
                <a:path extrusionOk="0" h="3770" w="10122">
                  <a:moveTo>
                    <a:pt x="2403" y="1"/>
                  </a:moveTo>
                  <a:cubicBezTo>
                    <a:pt x="2397" y="1"/>
                    <a:pt x="2377" y="40"/>
                    <a:pt x="2358" y="78"/>
                  </a:cubicBezTo>
                  <a:cubicBezTo>
                    <a:pt x="2286" y="269"/>
                    <a:pt x="2191" y="555"/>
                    <a:pt x="1810" y="721"/>
                  </a:cubicBezTo>
                  <a:cubicBezTo>
                    <a:pt x="1599" y="808"/>
                    <a:pt x="1342" y="840"/>
                    <a:pt x="1079" y="840"/>
                  </a:cubicBezTo>
                  <a:cubicBezTo>
                    <a:pt x="688" y="840"/>
                    <a:pt x="285" y="769"/>
                    <a:pt x="0" y="698"/>
                  </a:cubicBezTo>
                  <a:lnTo>
                    <a:pt x="0" y="698"/>
                  </a:lnTo>
                  <a:cubicBezTo>
                    <a:pt x="1119" y="2531"/>
                    <a:pt x="3120" y="3770"/>
                    <a:pt x="5406" y="3770"/>
                  </a:cubicBezTo>
                  <a:cubicBezTo>
                    <a:pt x="7263" y="3770"/>
                    <a:pt x="8954" y="2936"/>
                    <a:pt x="10121" y="1650"/>
                  </a:cubicBezTo>
                  <a:lnTo>
                    <a:pt x="9835" y="1388"/>
                  </a:lnTo>
                  <a:cubicBezTo>
                    <a:pt x="9621" y="1221"/>
                    <a:pt x="8978" y="745"/>
                    <a:pt x="8430" y="745"/>
                  </a:cubicBezTo>
                  <a:lnTo>
                    <a:pt x="8407" y="745"/>
                  </a:lnTo>
                  <a:cubicBezTo>
                    <a:pt x="8002" y="745"/>
                    <a:pt x="7764" y="960"/>
                    <a:pt x="7549" y="1150"/>
                  </a:cubicBezTo>
                  <a:cubicBezTo>
                    <a:pt x="7383" y="1293"/>
                    <a:pt x="7216" y="1436"/>
                    <a:pt x="7001" y="1483"/>
                  </a:cubicBezTo>
                  <a:cubicBezTo>
                    <a:pt x="6668" y="1555"/>
                    <a:pt x="6144" y="1698"/>
                    <a:pt x="6073" y="1864"/>
                  </a:cubicBezTo>
                  <a:cubicBezTo>
                    <a:pt x="5954" y="2174"/>
                    <a:pt x="5716" y="2245"/>
                    <a:pt x="5406" y="2245"/>
                  </a:cubicBezTo>
                  <a:cubicBezTo>
                    <a:pt x="4334" y="2245"/>
                    <a:pt x="3858" y="1483"/>
                    <a:pt x="3501" y="888"/>
                  </a:cubicBezTo>
                  <a:cubicBezTo>
                    <a:pt x="3144" y="317"/>
                    <a:pt x="2905" y="7"/>
                    <a:pt x="2405" y="7"/>
                  </a:cubicBezTo>
                  <a:cubicBezTo>
                    <a:pt x="2405" y="3"/>
                    <a:pt x="2404" y="1"/>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917" name="Google Shape;917;p56"/>
          <p:cNvGrpSpPr/>
          <p:nvPr/>
        </p:nvGrpSpPr>
        <p:grpSpPr>
          <a:xfrm>
            <a:off x="754738" y="1988440"/>
            <a:ext cx="571749" cy="571663"/>
            <a:chOff x="2207064" y="2086221"/>
            <a:chExt cx="403350" cy="403318"/>
          </a:xfrm>
        </p:grpSpPr>
        <p:sp>
          <p:nvSpPr>
            <p:cNvPr id="918" name="Google Shape;918;p56"/>
            <p:cNvSpPr/>
            <p:nvPr/>
          </p:nvSpPr>
          <p:spPr>
            <a:xfrm>
              <a:off x="2207064" y="2418039"/>
              <a:ext cx="403342" cy="71499"/>
            </a:xfrm>
            <a:custGeom>
              <a:rect b="b" l="l" r="r" t="t"/>
              <a:pathLst>
                <a:path extrusionOk="0" h="2263" w="12766">
                  <a:moveTo>
                    <a:pt x="1882" y="1"/>
                  </a:moveTo>
                  <a:cubicBezTo>
                    <a:pt x="1358" y="1"/>
                    <a:pt x="1049" y="286"/>
                    <a:pt x="858" y="477"/>
                  </a:cubicBezTo>
                  <a:cubicBezTo>
                    <a:pt x="668" y="667"/>
                    <a:pt x="572" y="739"/>
                    <a:pt x="358" y="739"/>
                  </a:cubicBezTo>
                  <a:cubicBezTo>
                    <a:pt x="168" y="739"/>
                    <a:pt x="1" y="906"/>
                    <a:pt x="1" y="1120"/>
                  </a:cubicBezTo>
                  <a:lnTo>
                    <a:pt x="1" y="1906"/>
                  </a:lnTo>
                  <a:cubicBezTo>
                    <a:pt x="1" y="2096"/>
                    <a:pt x="168" y="2263"/>
                    <a:pt x="358" y="2263"/>
                  </a:cubicBezTo>
                  <a:lnTo>
                    <a:pt x="12408" y="2263"/>
                  </a:lnTo>
                  <a:cubicBezTo>
                    <a:pt x="12599" y="2263"/>
                    <a:pt x="12766" y="2096"/>
                    <a:pt x="12766" y="1906"/>
                  </a:cubicBezTo>
                  <a:lnTo>
                    <a:pt x="12766" y="1120"/>
                  </a:lnTo>
                  <a:cubicBezTo>
                    <a:pt x="12766" y="906"/>
                    <a:pt x="12599" y="739"/>
                    <a:pt x="12408" y="739"/>
                  </a:cubicBezTo>
                  <a:cubicBezTo>
                    <a:pt x="12194" y="739"/>
                    <a:pt x="12075" y="667"/>
                    <a:pt x="11884" y="477"/>
                  </a:cubicBezTo>
                  <a:cubicBezTo>
                    <a:pt x="11694" y="286"/>
                    <a:pt x="11408" y="1"/>
                    <a:pt x="10884" y="1"/>
                  </a:cubicBezTo>
                  <a:cubicBezTo>
                    <a:pt x="10336" y="1"/>
                    <a:pt x="10074" y="286"/>
                    <a:pt x="9860" y="477"/>
                  </a:cubicBezTo>
                  <a:cubicBezTo>
                    <a:pt x="9670" y="667"/>
                    <a:pt x="9598" y="739"/>
                    <a:pt x="9384" y="739"/>
                  </a:cubicBezTo>
                  <a:cubicBezTo>
                    <a:pt x="9170" y="739"/>
                    <a:pt x="9074" y="667"/>
                    <a:pt x="8884" y="477"/>
                  </a:cubicBezTo>
                  <a:cubicBezTo>
                    <a:pt x="8693" y="286"/>
                    <a:pt x="8407" y="1"/>
                    <a:pt x="7884" y="1"/>
                  </a:cubicBezTo>
                  <a:cubicBezTo>
                    <a:pt x="7360" y="1"/>
                    <a:pt x="7074" y="286"/>
                    <a:pt x="6860" y="477"/>
                  </a:cubicBezTo>
                  <a:cubicBezTo>
                    <a:pt x="6693" y="667"/>
                    <a:pt x="6598" y="739"/>
                    <a:pt x="6383" y="739"/>
                  </a:cubicBezTo>
                  <a:cubicBezTo>
                    <a:pt x="6169" y="739"/>
                    <a:pt x="6074" y="667"/>
                    <a:pt x="5907" y="477"/>
                  </a:cubicBezTo>
                  <a:cubicBezTo>
                    <a:pt x="5693" y="286"/>
                    <a:pt x="5407" y="1"/>
                    <a:pt x="4883" y="1"/>
                  </a:cubicBezTo>
                  <a:cubicBezTo>
                    <a:pt x="4359" y="1"/>
                    <a:pt x="4073" y="286"/>
                    <a:pt x="3883" y="477"/>
                  </a:cubicBezTo>
                  <a:cubicBezTo>
                    <a:pt x="3692" y="667"/>
                    <a:pt x="3597" y="739"/>
                    <a:pt x="3383" y="739"/>
                  </a:cubicBezTo>
                  <a:cubicBezTo>
                    <a:pt x="3168" y="739"/>
                    <a:pt x="3097" y="667"/>
                    <a:pt x="2906" y="477"/>
                  </a:cubicBezTo>
                  <a:cubicBezTo>
                    <a:pt x="2692" y="286"/>
                    <a:pt x="2430"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19" name="Google Shape;919;p56"/>
            <p:cNvSpPr/>
            <p:nvPr/>
          </p:nvSpPr>
          <p:spPr>
            <a:xfrm>
              <a:off x="2373352" y="2347328"/>
              <a:ext cx="70773" cy="67740"/>
            </a:xfrm>
            <a:custGeom>
              <a:rect b="b" l="l" r="r" t="t"/>
              <a:pathLst>
                <a:path extrusionOk="0" h="2144" w="2240">
                  <a:moveTo>
                    <a:pt x="1" y="0"/>
                  </a:moveTo>
                  <a:lnTo>
                    <a:pt x="1" y="1524"/>
                  </a:lnTo>
                  <a:cubicBezTo>
                    <a:pt x="549" y="1643"/>
                    <a:pt x="906" y="1929"/>
                    <a:pt x="1120" y="2143"/>
                  </a:cubicBezTo>
                  <a:cubicBezTo>
                    <a:pt x="1335" y="1929"/>
                    <a:pt x="1692" y="1643"/>
                    <a:pt x="2240" y="1524"/>
                  </a:cubicBezTo>
                  <a:lnTo>
                    <a:pt x="22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0" name="Google Shape;920;p56"/>
            <p:cNvSpPr/>
            <p:nvPr/>
          </p:nvSpPr>
          <p:spPr>
            <a:xfrm>
              <a:off x="2253731" y="2181198"/>
              <a:ext cx="310042" cy="233866"/>
            </a:xfrm>
            <a:custGeom>
              <a:rect b="b" l="l" r="r" t="t"/>
              <a:pathLst>
                <a:path extrusionOk="0" h="7402" w="9813">
                  <a:moveTo>
                    <a:pt x="5644" y="2996"/>
                  </a:moveTo>
                  <a:cubicBezTo>
                    <a:pt x="5859" y="2996"/>
                    <a:pt x="6026" y="3162"/>
                    <a:pt x="6026" y="3377"/>
                  </a:cubicBezTo>
                  <a:cubicBezTo>
                    <a:pt x="6026" y="3591"/>
                    <a:pt x="5859" y="3758"/>
                    <a:pt x="5644" y="3758"/>
                  </a:cubicBezTo>
                  <a:lnTo>
                    <a:pt x="4168" y="3758"/>
                  </a:lnTo>
                  <a:cubicBezTo>
                    <a:pt x="3954" y="3758"/>
                    <a:pt x="3787" y="3591"/>
                    <a:pt x="3787" y="3377"/>
                  </a:cubicBezTo>
                  <a:cubicBezTo>
                    <a:pt x="3787" y="3162"/>
                    <a:pt x="3954" y="2996"/>
                    <a:pt x="4168" y="2996"/>
                  </a:cubicBezTo>
                  <a:close/>
                  <a:moveTo>
                    <a:pt x="4906" y="1"/>
                  </a:moveTo>
                  <a:cubicBezTo>
                    <a:pt x="4823" y="1"/>
                    <a:pt x="4740" y="31"/>
                    <a:pt x="4668" y="90"/>
                  </a:cubicBezTo>
                  <a:lnTo>
                    <a:pt x="167" y="3829"/>
                  </a:lnTo>
                  <a:cubicBezTo>
                    <a:pt x="24" y="3972"/>
                    <a:pt x="0" y="4210"/>
                    <a:pt x="120" y="4377"/>
                  </a:cubicBezTo>
                  <a:cubicBezTo>
                    <a:pt x="201" y="4458"/>
                    <a:pt x="312" y="4501"/>
                    <a:pt x="420" y="4501"/>
                  </a:cubicBezTo>
                  <a:cubicBezTo>
                    <a:pt x="502" y="4501"/>
                    <a:pt x="582" y="4476"/>
                    <a:pt x="643" y="4425"/>
                  </a:cubicBezTo>
                  <a:lnTo>
                    <a:pt x="1548" y="3686"/>
                  </a:lnTo>
                  <a:lnTo>
                    <a:pt x="1548" y="7092"/>
                  </a:lnTo>
                  <a:cubicBezTo>
                    <a:pt x="1691" y="7211"/>
                    <a:pt x="1810" y="7306"/>
                    <a:pt x="1906" y="7401"/>
                  </a:cubicBezTo>
                  <a:cubicBezTo>
                    <a:pt x="2120" y="7187"/>
                    <a:pt x="2477" y="6901"/>
                    <a:pt x="3025" y="6782"/>
                  </a:cubicBezTo>
                  <a:lnTo>
                    <a:pt x="3025" y="4877"/>
                  </a:lnTo>
                  <a:cubicBezTo>
                    <a:pt x="3025" y="4663"/>
                    <a:pt x="3192" y="4496"/>
                    <a:pt x="3406" y="4496"/>
                  </a:cubicBezTo>
                  <a:lnTo>
                    <a:pt x="6407" y="4496"/>
                  </a:lnTo>
                  <a:cubicBezTo>
                    <a:pt x="6621" y="4496"/>
                    <a:pt x="6788" y="4663"/>
                    <a:pt x="6788" y="4877"/>
                  </a:cubicBezTo>
                  <a:lnTo>
                    <a:pt x="6788" y="6782"/>
                  </a:lnTo>
                  <a:cubicBezTo>
                    <a:pt x="7335" y="6901"/>
                    <a:pt x="7693" y="7187"/>
                    <a:pt x="7907" y="7401"/>
                  </a:cubicBezTo>
                  <a:cubicBezTo>
                    <a:pt x="8002" y="7306"/>
                    <a:pt x="8121" y="7211"/>
                    <a:pt x="8264" y="7092"/>
                  </a:cubicBezTo>
                  <a:lnTo>
                    <a:pt x="8264" y="3686"/>
                  </a:lnTo>
                  <a:lnTo>
                    <a:pt x="9169" y="4425"/>
                  </a:lnTo>
                  <a:cubicBezTo>
                    <a:pt x="9231" y="4476"/>
                    <a:pt x="9310" y="4501"/>
                    <a:pt x="9392" y="4501"/>
                  </a:cubicBezTo>
                  <a:cubicBezTo>
                    <a:pt x="9500" y="4501"/>
                    <a:pt x="9612" y="4458"/>
                    <a:pt x="9693" y="4377"/>
                  </a:cubicBezTo>
                  <a:cubicBezTo>
                    <a:pt x="9812" y="4210"/>
                    <a:pt x="9788" y="3972"/>
                    <a:pt x="9645" y="3829"/>
                  </a:cubicBezTo>
                  <a:lnTo>
                    <a:pt x="5144" y="90"/>
                  </a:lnTo>
                  <a:cubicBezTo>
                    <a:pt x="5073" y="31"/>
                    <a:pt x="4990" y="1"/>
                    <a:pt x="4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1" name="Google Shape;921;p56"/>
            <p:cNvSpPr/>
            <p:nvPr/>
          </p:nvSpPr>
          <p:spPr>
            <a:xfrm>
              <a:off x="2207064" y="2086221"/>
              <a:ext cx="23380" cy="48182"/>
            </a:xfrm>
            <a:custGeom>
              <a:rect b="b" l="l" r="r" t="t"/>
              <a:pathLst>
                <a:path extrusionOk="0" h="1525" w="740">
                  <a:moveTo>
                    <a:pt x="358" y="0"/>
                  </a:moveTo>
                  <a:cubicBezTo>
                    <a:pt x="168" y="0"/>
                    <a:pt x="1" y="167"/>
                    <a:pt x="1" y="358"/>
                  </a:cubicBezTo>
                  <a:lnTo>
                    <a:pt x="1" y="1144"/>
                  </a:lnTo>
                  <a:cubicBezTo>
                    <a:pt x="1" y="1358"/>
                    <a:pt x="168" y="1525"/>
                    <a:pt x="358" y="1525"/>
                  </a:cubicBezTo>
                  <a:cubicBezTo>
                    <a:pt x="572" y="1525"/>
                    <a:pt x="739" y="1358"/>
                    <a:pt x="739" y="1144"/>
                  </a:cubicBezTo>
                  <a:lnTo>
                    <a:pt x="739" y="358"/>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2" name="Google Shape;922;p56"/>
            <p:cNvSpPr/>
            <p:nvPr/>
          </p:nvSpPr>
          <p:spPr>
            <a:xfrm>
              <a:off x="2301883" y="2086221"/>
              <a:ext cx="24107" cy="48182"/>
            </a:xfrm>
            <a:custGeom>
              <a:rect b="b" l="l" r="r" t="t"/>
              <a:pathLst>
                <a:path extrusionOk="0" h="1525" w="763">
                  <a:moveTo>
                    <a:pt x="382" y="0"/>
                  </a:moveTo>
                  <a:cubicBezTo>
                    <a:pt x="191" y="0"/>
                    <a:pt x="1" y="167"/>
                    <a:pt x="1" y="358"/>
                  </a:cubicBezTo>
                  <a:lnTo>
                    <a:pt x="1" y="1144"/>
                  </a:lnTo>
                  <a:cubicBezTo>
                    <a:pt x="1" y="1358"/>
                    <a:pt x="191" y="1525"/>
                    <a:pt x="382" y="1525"/>
                  </a:cubicBezTo>
                  <a:cubicBezTo>
                    <a:pt x="596" y="1525"/>
                    <a:pt x="763" y="1358"/>
                    <a:pt x="763" y="1144"/>
                  </a:cubicBezTo>
                  <a:lnTo>
                    <a:pt x="763" y="358"/>
                  </a:lnTo>
                  <a:cubicBezTo>
                    <a:pt x="763" y="167"/>
                    <a:pt x="596"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3" name="Google Shape;923;p56"/>
            <p:cNvSpPr/>
            <p:nvPr/>
          </p:nvSpPr>
          <p:spPr>
            <a:xfrm>
              <a:off x="2396701" y="2086221"/>
              <a:ext cx="24107" cy="48182"/>
            </a:xfrm>
            <a:custGeom>
              <a:rect b="b" l="l" r="r" t="t"/>
              <a:pathLst>
                <a:path extrusionOk="0" h="1525" w="763">
                  <a:moveTo>
                    <a:pt x="381" y="0"/>
                  </a:moveTo>
                  <a:cubicBezTo>
                    <a:pt x="167" y="0"/>
                    <a:pt x="0" y="167"/>
                    <a:pt x="0" y="358"/>
                  </a:cubicBezTo>
                  <a:lnTo>
                    <a:pt x="0" y="1144"/>
                  </a:lnTo>
                  <a:cubicBezTo>
                    <a:pt x="0" y="1358"/>
                    <a:pt x="167" y="1525"/>
                    <a:pt x="381" y="1525"/>
                  </a:cubicBezTo>
                  <a:cubicBezTo>
                    <a:pt x="596" y="1525"/>
                    <a:pt x="762" y="1358"/>
                    <a:pt x="762" y="1144"/>
                  </a:cubicBezTo>
                  <a:lnTo>
                    <a:pt x="762" y="358"/>
                  </a:lnTo>
                  <a:cubicBezTo>
                    <a:pt x="762" y="167"/>
                    <a:pt x="596"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4" name="Google Shape;924;p56"/>
            <p:cNvSpPr/>
            <p:nvPr/>
          </p:nvSpPr>
          <p:spPr>
            <a:xfrm>
              <a:off x="2491488" y="2086221"/>
              <a:ext cx="23380" cy="48182"/>
            </a:xfrm>
            <a:custGeom>
              <a:rect b="b" l="l" r="r" t="t"/>
              <a:pathLst>
                <a:path extrusionOk="0" h="1525" w="740">
                  <a:moveTo>
                    <a:pt x="382" y="0"/>
                  </a:moveTo>
                  <a:cubicBezTo>
                    <a:pt x="168" y="0"/>
                    <a:pt x="1" y="167"/>
                    <a:pt x="1" y="358"/>
                  </a:cubicBezTo>
                  <a:lnTo>
                    <a:pt x="1" y="1144"/>
                  </a:lnTo>
                  <a:cubicBezTo>
                    <a:pt x="1" y="1358"/>
                    <a:pt x="168" y="1525"/>
                    <a:pt x="382" y="1525"/>
                  </a:cubicBezTo>
                  <a:cubicBezTo>
                    <a:pt x="572" y="1525"/>
                    <a:pt x="739" y="1358"/>
                    <a:pt x="739" y="1144"/>
                  </a:cubicBezTo>
                  <a:lnTo>
                    <a:pt x="739" y="358"/>
                  </a:lnTo>
                  <a:cubicBezTo>
                    <a:pt x="739" y="167"/>
                    <a:pt x="572"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5" name="Google Shape;925;p56"/>
            <p:cNvSpPr/>
            <p:nvPr/>
          </p:nvSpPr>
          <p:spPr>
            <a:xfrm>
              <a:off x="2587065" y="2086221"/>
              <a:ext cx="23349" cy="48182"/>
            </a:xfrm>
            <a:custGeom>
              <a:rect b="b" l="l" r="r" t="t"/>
              <a:pathLst>
                <a:path extrusionOk="0" h="1525" w="739">
                  <a:moveTo>
                    <a:pt x="381" y="0"/>
                  </a:moveTo>
                  <a:cubicBezTo>
                    <a:pt x="167" y="0"/>
                    <a:pt x="0" y="167"/>
                    <a:pt x="0" y="358"/>
                  </a:cubicBezTo>
                  <a:lnTo>
                    <a:pt x="0" y="1144"/>
                  </a:lnTo>
                  <a:cubicBezTo>
                    <a:pt x="0" y="1358"/>
                    <a:pt x="167" y="1525"/>
                    <a:pt x="381" y="1525"/>
                  </a:cubicBezTo>
                  <a:cubicBezTo>
                    <a:pt x="572" y="1525"/>
                    <a:pt x="739" y="1358"/>
                    <a:pt x="739" y="1144"/>
                  </a:cubicBezTo>
                  <a:lnTo>
                    <a:pt x="739" y="358"/>
                  </a:lnTo>
                  <a:cubicBezTo>
                    <a:pt x="739"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6" name="Google Shape;926;p56"/>
            <p:cNvSpPr/>
            <p:nvPr/>
          </p:nvSpPr>
          <p:spPr>
            <a:xfrm>
              <a:off x="2538914" y="2134373"/>
              <a:ext cx="23349" cy="47424"/>
            </a:xfrm>
            <a:custGeom>
              <a:rect b="b" l="l" r="r" t="t"/>
              <a:pathLst>
                <a:path extrusionOk="0" h="1501" w="739">
                  <a:moveTo>
                    <a:pt x="381" y="1"/>
                  </a:moveTo>
                  <a:cubicBezTo>
                    <a:pt x="167" y="1"/>
                    <a:pt x="0" y="167"/>
                    <a:pt x="0" y="358"/>
                  </a:cubicBezTo>
                  <a:lnTo>
                    <a:pt x="0" y="1120"/>
                  </a:lnTo>
                  <a:cubicBezTo>
                    <a:pt x="0" y="1310"/>
                    <a:pt x="167" y="1501"/>
                    <a:pt x="381" y="1501"/>
                  </a:cubicBezTo>
                  <a:cubicBezTo>
                    <a:pt x="572" y="1501"/>
                    <a:pt x="738" y="1310"/>
                    <a:pt x="738" y="1120"/>
                  </a:cubicBezTo>
                  <a:lnTo>
                    <a:pt x="738" y="358"/>
                  </a:lnTo>
                  <a:cubicBezTo>
                    <a:pt x="738" y="167"/>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7" name="Google Shape;927;p56"/>
            <p:cNvSpPr/>
            <p:nvPr/>
          </p:nvSpPr>
          <p:spPr>
            <a:xfrm>
              <a:off x="2444095" y="2134373"/>
              <a:ext cx="24107" cy="47424"/>
            </a:xfrm>
            <a:custGeom>
              <a:rect b="b" l="l" r="r" t="t"/>
              <a:pathLst>
                <a:path extrusionOk="0" h="1501" w="763">
                  <a:moveTo>
                    <a:pt x="382" y="1"/>
                  </a:moveTo>
                  <a:cubicBezTo>
                    <a:pt x="167" y="1"/>
                    <a:pt x="1" y="167"/>
                    <a:pt x="1" y="358"/>
                  </a:cubicBezTo>
                  <a:lnTo>
                    <a:pt x="1" y="1120"/>
                  </a:lnTo>
                  <a:cubicBezTo>
                    <a:pt x="1" y="1310"/>
                    <a:pt x="167" y="1501"/>
                    <a:pt x="382" y="1501"/>
                  </a:cubicBezTo>
                  <a:cubicBezTo>
                    <a:pt x="596" y="1501"/>
                    <a:pt x="763" y="1310"/>
                    <a:pt x="763" y="1120"/>
                  </a:cubicBezTo>
                  <a:lnTo>
                    <a:pt x="763" y="358"/>
                  </a:lnTo>
                  <a:cubicBezTo>
                    <a:pt x="763" y="167"/>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8" name="Google Shape;928;p56"/>
            <p:cNvSpPr/>
            <p:nvPr/>
          </p:nvSpPr>
          <p:spPr>
            <a:xfrm>
              <a:off x="2349276" y="2134373"/>
              <a:ext cx="24107" cy="47424"/>
            </a:xfrm>
            <a:custGeom>
              <a:rect b="b" l="l" r="r" t="t"/>
              <a:pathLst>
                <a:path extrusionOk="0" h="1501" w="763">
                  <a:moveTo>
                    <a:pt x="382" y="1"/>
                  </a:moveTo>
                  <a:cubicBezTo>
                    <a:pt x="168" y="1"/>
                    <a:pt x="1" y="167"/>
                    <a:pt x="1" y="358"/>
                  </a:cubicBezTo>
                  <a:lnTo>
                    <a:pt x="1" y="1120"/>
                  </a:lnTo>
                  <a:cubicBezTo>
                    <a:pt x="1" y="1310"/>
                    <a:pt x="168" y="1501"/>
                    <a:pt x="382" y="1501"/>
                  </a:cubicBezTo>
                  <a:cubicBezTo>
                    <a:pt x="596" y="1501"/>
                    <a:pt x="763" y="1310"/>
                    <a:pt x="763" y="1120"/>
                  </a:cubicBezTo>
                  <a:lnTo>
                    <a:pt x="763" y="358"/>
                  </a:lnTo>
                  <a:cubicBezTo>
                    <a:pt x="763" y="167"/>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9" name="Google Shape;929;p56"/>
            <p:cNvSpPr/>
            <p:nvPr/>
          </p:nvSpPr>
          <p:spPr>
            <a:xfrm>
              <a:off x="2255248" y="2134373"/>
              <a:ext cx="23349" cy="47424"/>
            </a:xfrm>
            <a:custGeom>
              <a:rect b="b" l="l" r="r" t="t"/>
              <a:pathLst>
                <a:path extrusionOk="0" h="1501" w="739">
                  <a:moveTo>
                    <a:pt x="357" y="1"/>
                  </a:moveTo>
                  <a:cubicBezTo>
                    <a:pt x="167" y="1"/>
                    <a:pt x="0" y="167"/>
                    <a:pt x="0" y="358"/>
                  </a:cubicBezTo>
                  <a:lnTo>
                    <a:pt x="0" y="1120"/>
                  </a:lnTo>
                  <a:cubicBezTo>
                    <a:pt x="0" y="1310"/>
                    <a:pt x="167" y="1501"/>
                    <a:pt x="357" y="1501"/>
                  </a:cubicBezTo>
                  <a:cubicBezTo>
                    <a:pt x="572" y="1501"/>
                    <a:pt x="738" y="1310"/>
                    <a:pt x="738" y="1120"/>
                  </a:cubicBezTo>
                  <a:lnTo>
                    <a:pt x="738" y="358"/>
                  </a:lnTo>
                  <a:cubicBezTo>
                    <a:pt x="738" y="167"/>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0" name="Google Shape;930;p56"/>
            <p:cNvSpPr/>
            <p:nvPr/>
          </p:nvSpPr>
          <p:spPr>
            <a:xfrm>
              <a:off x="2207064" y="2181767"/>
              <a:ext cx="23380" cy="46697"/>
            </a:xfrm>
            <a:custGeom>
              <a:rect b="b" l="l" r="r" t="t"/>
              <a:pathLst>
                <a:path extrusionOk="0" h="1478" w="740">
                  <a:moveTo>
                    <a:pt x="358" y="1"/>
                  </a:moveTo>
                  <a:cubicBezTo>
                    <a:pt x="168" y="1"/>
                    <a:pt x="1" y="168"/>
                    <a:pt x="1" y="358"/>
                  </a:cubicBezTo>
                  <a:lnTo>
                    <a:pt x="1" y="1120"/>
                  </a:lnTo>
                  <a:cubicBezTo>
                    <a:pt x="1" y="1311"/>
                    <a:pt x="168" y="1477"/>
                    <a:pt x="358" y="1477"/>
                  </a:cubicBezTo>
                  <a:cubicBezTo>
                    <a:pt x="572" y="1477"/>
                    <a:pt x="739" y="1311"/>
                    <a:pt x="739" y="1120"/>
                  </a:cubicBezTo>
                  <a:lnTo>
                    <a:pt x="739" y="358"/>
                  </a:ln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1" name="Google Shape;931;p56"/>
            <p:cNvSpPr/>
            <p:nvPr/>
          </p:nvSpPr>
          <p:spPr>
            <a:xfrm>
              <a:off x="2302641" y="2181767"/>
              <a:ext cx="23349" cy="46697"/>
            </a:xfrm>
            <a:custGeom>
              <a:rect b="b" l="l" r="r" t="t"/>
              <a:pathLst>
                <a:path extrusionOk="0" h="1478" w="739">
                  <a:moveTo>
                    <a:pt x="358" y="1"/>
                  </a:moveTo>
                  <a:cubicBezTo>
                    <a:pt x="167" y="1"/>
                    <a:pt x="0" y="168"/>
                    <a:pt x="0" y="358"/>
                  </a:cubicBezTo>
                  <a:lnTo>
                    <a:pt x="0" y="1120"/>
                  </a:lnTo>
                  <a:cubicBezTo>
                    <a:pt x="0" y="1311"/>
                    <a:pt x="167" y="1477"/>
                    <a:pt x="358" y="1477"/>
                  </a:cubicBezTo>
                  <a:cubicBezTo>
                    <a:pt x="572" y="1477"/>
                    <a:pt x="739" y="1311"/>
                    <a:pt x="739" y="1120"/>
                  </a:cubicBezTo>
                  <a:lnTo>
                    <a:pt x="739" y="358"/>
                  </a:ln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2" name="Google Shape;932;p56"/>
            <p:cNvSpPr/>
            <p:nvPr/>
          </p:nvSpPr>
          <p:spPr>
            <a:xfrm>
              <a:off x="2491488" y="2181767"/>
              <a:ext cx="23380" cy="46697"/>
            </a:xfrm>
            <a:custGeom>
              <a:rect b="b" l="l" r="r" t="t"/>
              <a:pathLst>
                <a:path extrusionOk="0" h="1478" w="740">
                  <a:moveTo>
                    <a:pt x="382" y="1"/>
                  </a:moveTo>
                  <a:cubicBezTo>
                    <a:pt x="168" y="1"/>
                    <a:pt x="1" y="168"/>
                    <a:pt x="1" y="358"/>
                  </a:cubicBezTo>
                  <a:lnTo>
                    <a:pt x="1" y="1120"/>
                  </a:lnTo>
                  <a:cubicBezTo>
                    <a:pt x="1" y="1311"/>
                    <a:pt x="168" y="1477"/>
                    <a:pt x="382" y="1477"/>
                  </a:cubicBezTo>
                  <a:cubicBezTo>
                    <a:pt x="572" y="1477"/>
                    <a:pt x="739" y="1311"/>
                    <a:pt x="739" y="1120"/>
                  </a:cubicBezTo>
                  <a:lnTo>
                    <a:pt x="739" y="358"/>
                  </a:lnTo>
                  <a:cubicBezTo>
                    <a:pt x="739" y="168"/>
                    <a:pt x="572"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3" name="Google Shape;933;p56"/>
            <p:cNvSpPr/>
            <p:nvPr/>
          </p:nvSpPr>
          <p:spPr>
            <a:xfrm>
              <a:off x="2587065" y="2181767"/>
              <a:ext cx="23349" cy="46697"/>
            </a:xfrm>
            <a:custGeom>
              <a:rect b="b" l="l" r="r" t="t"/>
              <a:pathLst>
                <a:path extrusionOk="0" h="1478" w="739">
                  <a:moveTo>
                    <a:pt x="381" y="1"/>
                  </a:moveTo>
                  <a:cubicBezTo>
                    <a:pt x="167" y="1"/>
                    <a:pt x="0" y="168"/>
                    <a:pt x="0" y="358"/>
                  </a:cubicBezTo>
                  <a:lnTo>
                    <a:pt x="0" y="1120"/>
                  </a:lnTo>
                  <a:cubicBezTo>
                    <a:pt x="0" y="1311"/>
                    <a:pt x="167" y="1477"/>
                    <a:pt x="381" y="1477"/>
                  </a:cubicBezTo>
                  <a:cubicBezTo>
                    <a:pt x="572" y="1477"/>
                    <a:pt x="739" y="1311"/>
                    <a:pt x="739" y="1120"/>
                  </a:cubicBezTo>
                  <a:lnTo>
                    <a:pt x="739" y="358"/>
                  </a:lnTo>
                  <a:cubicBezTo>
                    <a:pt x="739" y="168"/>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4" name="Google Shape;934;p56"/>
            <p:cNvSpPr/>
            <p:nvPr/>
          </p:nvSpPr>
          <p:spPr>
            <a:xfrm>
              <a:off x="2538914" y="2228433"/>
              <a:ext cx="23349" cy="47424"/>
            </a:xfrm>
            <a:custGeom>
              <a:rect b="b" l="l" r="r" t="t"/>
              <a:pathLst>
                <a:path extrusionOk="0" h="1501" w="739">
                  <a:moveTo>
                    <a:pt x="381" y="0"/>
                  </a:moveTo>
                  <a:cubicBezTo>
                    <a:pt x="167" y="0"/>
                    <a:pt x="0" y="167"/>
                    <a:pt x="0" y="381"/>
                  </a:cubicBezTo>
                  <a:lnTo>
                    <a:pt x="0" y="1143"/>
                  </a:lnTo>
                  <a:cubicBezTo>
                    <a:pt x="0" y="1334"/>
                    <a:pt x="167" y="1501"/>
                    <a:pt x="381" y="1501"/>
                  </a:cubicBezTo>
                  <a:cubicBezTo>
                    <a:pt x="572" y="1501"/>
                    <a:pt x="738" y="1334"/>
                    <a:pt x="738" y="1143"/>
                  </a:cubicBezTo>
                  <a:lnTo>
                    <a:pt x="738" y="381"/>
                  </a:lnTo>
                  <a:cubicBezTo>
                    <a:pt x="738"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5" name="Google Shape;935;p56"/>
            <p:cNvSpPr/>
            <p:nvPr/>
          </p:nvSpPr>
          <p:spPr>
            <a:xfrm>
              <a:off x="2255248" y="2228433"/>
              <a:ext cx="23349" cy="47424"/>
            </a:xfrm>
            <a:custGeom>
              <a:rect b="b" l="l" r="r" t="t"/>
              <a:pathLst>
                <a:path extrusionOk="0" h="1501" w="739">
                  <a:moveTo>
                    <a:pt x="357" y="0"/>
                  </a:moveTo>
                  <a:cubicBezTo>
                    <a:pt x="167" y="0"/>
                    <a:pt x="0" y="167"/>
                    <a:pt x="0" y="381"/>
                  </a:cubicBezTo>
                  <a:lnTo>
                    <a:pt x="0" y="1143"/>
                  </a:lnTo>
                  <a:cubicBezTo>
                    <a:pt x="0" y="1334"/>
                    <a:pt x="167" y="1501"/>
                    <a:pt x="357" y="1501"/>
                  </a:cubicBezTo>
                  <a:cubicBezTo>
                    <a:pt x="572" y="1501"/>
                    <a:pt x="738" y="1334"/>
                    <a:pt x="738" y="1143"/>
                  </a:cubicBezTo>
                  <a:lnTo>
                    <a:pt x="738" y="381"/>
                  </a:lnTo>
                  <a:cubicBezTo>
                    <a:pt x="738" y="167"/>
                    <a:pt x="572"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6" name="Google Shape;936;p56"/>
            <p:cNvSpPr/>
            <p:nvPr/>
          </p:nvSpPr>
          <p:spPr>
            <a:xfrm>
              <a:off x="2207064" y="2275827"/>
              <a:ext cx="23380" cy="47424"/>
            </a:xfrm>
            <a:custGeom>
              <a:rect b="b" l="l" r="r" t="t"/>
              <a:pathLst>
                <a:path extrusionOk="0" h="1501" w="740">
                  <a:moveTo>
                    <a:pt x="358" y="1"/>
                  </a:moveTo>
                  <a:cubicBezTo>
                    <a:pt x="168" y="1"/>
                    <a:pt x="1" y="167"/>
                    <a:pt x="1" y="382"/>
                  </a:cubicBezTo>
                  <a:lnTo>
                    <a:pt x="1" y="1120"/>
                  </a:lnTo>
                  <a:cubicBezTo>
                    <a:pt x="1" y="1334"/>
                    <a:pt x="168" y="1501"/>
                    <a:pt x="358" y="1501"/>
                  </a:cubicBezTo>
                  <a:cubicBezTo>
                    <a:pt x="572" y="1501"/>
                    <a:pt x="739" y="1334"/>
                    <a:pt x="739" y="1120"/>
                  </a:cubicBezTo>
                  <a:lnTo>
                    <a:pt x="739" y="382"/>
                  </a:lnTo>
                  <a:cubicBezTo>
                    <a:pt x="739" y="167"/>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7" name="Google Shape;937;p56"/>
            <p:cNvSpPr/>
            <p:nvPr/>
          </p:nvSpPr>
          <p:spPr>
            <a:xfrm>
              <a:off x="2587065" y="2275827"/>
              <a:ext cx="23349" cy="47424"/>
            </a:xfrm>
            <a:custGeom>
              <a:rect b="b" l="l" r="r" t="t"/>
              <a:pathLst>
                <a:path extrusionOk="0" h="1501" w="739">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8" name="Google Shape;938;p56"/>
            <p:cNvSpPr/>
            <p:nvPr/>
          </p:nvSpPr>
          <p:spPr>
            <a:xfrm>
              <a:off x="2587065" y="2347328"/>
              <a:ext cx="23349" cy="46666"/>
            </a:xfrm>
            <a:custGeom>
              <a:rect b="b" l="l" r="r" t="t"/>
              <a:pathLst>
                <a:path extrusionOk="0" h="1477" w="739">
                  <a:moveTo>
                    <a:pt x="381" y="0"/>
                  </a:moveTo>
                  <a:cubicBezTo>
                    <a:pt x="167" y="0"/>
                    <a:pt x="0" y="167"/>
                    <a:pt x="0" y="357"/>
                  </a:cubicBezTo>
                  <a:lnTo>
                    <a:pt x="0" y="1119"/>
                  </a:lnTo>
                  <a:cubicBezTo>
                    <a:pt x="0" y="1310"/>
                    <a:pt x="167" y="1476"/>
                    <a:pt x="381" y="1476"/>
                  </a:cubicBezTo>
                  <a:cubicBezTo>
                    <a:pt x="572" y="1476"/>
                    <a:pt x="739" y="1310"/>
                    <a:pt x="739" y="1119"/>
                  </a:cubicBezTo>
                  <a:lnTo>
                    <a:pt x="739" y="357"/>
                  </a:lnTo>
                  <a:cubicBezTo>
                    <a:pt x="739"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39" name="Google Shape;939;p56"/>
            <p:cNvSpPr/>
            <p:nvPr/>
          </p:nvSpPr>
          <p:spPr>
            <a:xfrm>
              <a:off x="2207064" y="2347328"/>
              <a:ext cx="23380" cy="46666"/>
            </a:xfrm>
            <a:custGeom>
              <a:rect b="b" l="l" r="r" t="t"/>
              <a:pathLst>
                <a:path extrusionOk="0" h="1477" w="740">
                  <a:moveTo>
                    <a:pt x="358" y="0"/>
                  </a:moveTo>
                  <a:cubicBezTo>
                    <a:pt x="168" y="0"/>
                    <a:pt x="1" y="167"/>
                    <a:pt x="1" y="357"/>
                  </a:cubicBezTo>
                  <a:lnTo>
                    <a:pt x="1" y="1119"/>
                  </a:lnTo>
                  <a:cubicBezTo>
                    <a:pt x="1" y="1310"/>
                    <a:pt x="168" y="1476"/>
                    <a:pt x="358" y="1476"/>
                  </a:cubicBezTo>
                  <a:cubicBezTo>
                    <a:pt x="572" y="1476"/>
                    <a:pt x="739" y="1310"/>
                    <a:pt x="739" y="1119"/>
                  </a:cubicBezTo>
                  <a:lnTo>
                    <a:pt x="739" y="357"/>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940" name="Google Shape;940;p56"/>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Climate change around the world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57"/>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a:t>
            </a:r>
            <a:endParaRPr/>
          </a:p>
        </p:txBody>
      </p:sp>
      <p:sp>
        <p:nvSpPr>
          <p:cNvPr id="946" name="Google Shape;946;p57"/>
          <p:cNvSpPr txBox="1"/>
          <p:nvPr>
            <p:ph idx="4294967295" type="subTitle"/>
          </p:nvPr>
        </p:nvSpPr>
        <p:spPr>
          <a:xfrm>
            <a:off x="4572002" y="1390475"/>
            <a:ext cx="37923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latin typeface="Rubik SemiBold"/>
                <a:ea typeface="Rubik SemiBold"/>
                <a:cs typeface="Rubik SemiBold"/>
                <a:sym typeface="Rubik SemiBold"/>
              </a:rPr>
              <a:t>Mars</a:t>
            </a:r>
            <a:endParaRPr sz="1800">
              <a:latin typeface="Rubik SemiBold"/>
              <a:ea typeface="Rubik SemiBold"/>
              <a:cs typeface="Rubik SemiBold"/>
              <a:sym typeface="Rubik SemiBold"/>
            </a:endParaRPr>
          </a:p>
        </p:txBody>
      </p:sp>
      <p:sp>
        <p:nvSpPr>
          <p:cNvPr id="947" name="Google Shape;947;p57"/>
          <p:cNvSpPr txBox="1"/>
          <p:nvPr>
            <p:ph idx="4294967295" type="subTitle"/>
          </p:nvPr>
        </p:nvSpPr>
        <p:spPr>
          <a:xfrm>
            <a:off x="1459653" y="1390475"/>
            <a:ext cx="26277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latin typeface="Rubik SemiBold"/>
                <a:ea typeface="Rubik SemiBold"/>
                <a:cs typeface="Rubik SemiBold"/>
                <a:sym typeface="Rubik SemiBold"/>
              </a:rPr>
              <a:t>Discussion 1</a:t>
            </a:r>
            <a:endParaRPr sz="1800">
              <a:latin typeface="Rubik SemiBold"/>
              <a:ea typeface="Rubik SemiBold"/>
              <a:cs typeface="Rubik SemiBold"/>
              <a:sym typeface="Rubik SemiBold"/>
            </a:endParaRPr>
          </a:p>
        </p:txBody>
      </p:sp>
      <p:sp>
        <p:nvSpPr>
          <p:cNvPr id="948" name="Google Shape;948;p57"/>
          <p:cNvSpPr txBox="1"/>
          <p:nvPr>
            <p:ph idx="4294967295" type="subTitle"/>
          </p:nvPr>
        </p:nvSpPr>
        <p:spPr>
          <a:xfrm>
            <a:off x="1459653" y="3018760"/>
            <a:ext cx="26277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latin typeface="Rubik SemiBold"/>
                <a:ea typeface="Rubik SemiBold"/>
                <a:cs typeface="Rubik SemiBold"/>
                <a:sym typeface="Rubik SemiBold"/>
              </a:rPr>
              <a:t>Discussion 2</a:t>
            </a:r>
            <a:endParaRPr sz="1800">
              <a:latin typeface="Rubik SemiBold"/>
              <a:ea typeface="Rubik SemiBold"/>
              <a:cs typeface="Rubik SemiBold"/>
              <a:sym typeface="Rubik SemiBold"/>
            </a:endParaRPr>
          </a:p>
        </p:txBody>
      </p:sp>
      <p:sp>
        <p:nvSpPr>
          <p:cNvPr id="949" name="Google Shape;949;p57"/>
          <p:cNvSpPr txBox="1"/>
          <p:nvPr>
            <p:ph idx="4294967295" type="subTitle"/>
          </p:nvPr>
        </p:nvSpPr>
        <p:spPr>
          <a:xfrm>
            <a:off x="4572000" y="1743550"/>
            <a:ext cx="3792300" cy="27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Earth is the third planet from the Sun and the only one that harbors life in the Solar System. This is where we all live:</a:t>
            </a:r>
            <a:endParaRPr/>
          </a:p>
          <a:p>
            <a:pPr indent="-203200" lvl="0" marL="342900" rtl="0" algn="l">
              <a:spcBef>
                <a:spcPts val="1200"/>
              </a:spcBef>
              <a:spcAft>
                <a:spcPts val="0"/>
              </a:spcAft>
              <a:buClr>
                <a:schemeClr val="accent2"/>
              </a:buClr>
              <a:buSzPts val="1400"/>
              <a:buChar char="●"/>
            </a:pPr>
            <a:r>
              <a:rPr lang="en"/>
              <a:t>Ceres is in the main asteroid belt</a:t>
            </a:r>
            <a:endParaRPr/>
          </a:p>
          <a:p>
            <a:pPr indent="-203200" lvl="0" marL="342900" rtl="0" algn="l">
              <a:spcBef>
                <a:spcPts val="1000"/>
              </a:spcBef>
              <a:spcAft>
                <a:spcPts val="0"/>
              </a:spcAft>
              <a:buClr>
                <a:schemeClr val="accent2"/>
              </a:buClr>
              <a:buSzPts val="1400"/>
              <a:buChar char="●"/>
            </a:pPr>
            <a:r>
              <a:rPr lang="en"/>
              <a:t>The Moon is Earth’s natural satellite</a:t>
            </a:r>
            <a:endParaRPr/>
          </a:p>
          <a:p>
            <a:pPr indent="-203200" lvl="0" marL="342900" rtl="0" algn="l">
              <a:spcBef>
                <a:spcPts val="1000"/>
              </a:spcBef>
              <a:spcAft>
                <a:spcPts val="1000"/>
              </a:spcAft>
              <a:buClr>
                <a:schemeClr val="accent2"/>
              </a:buClr>
              <a:buSzPts val="1400"/>
              <a:buChar char="●"/>
            </a:pPr>
            <a:r>
              <a:rPr lang="en"/>
              <a:t>Neptune is very far away from us</a:t>
            </a:r>
            <a:endParaRPr/>
          </a:p>
        </p:txBody>
      </p:sp>
      <p:sp>
        <p:nvSpPr>
          <p:cNvPr id="950" name="Google Shape;950;p57"/>
          <p:cNvSpPr txBox="1"/>
          <p:nvPr>
            <p:ph idx="4294967295" type="subTitle"/>
          </p:nvPr>
        </p:nvSpPr>
        <p:spPr>
          <a:xfrm>
            <a:off x="1459650" y="1743554"/>
            <a:ext cx="2627700" cy="1079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Earth is the third planet from the Sun and the only one that harbors life. All humans live on this planet</a:t>
            </a:r>
            <a:endParaRPr/>
          </a:p>
        </p:txBody>
      </p:sp>
      <p:sp>
        <p:nvSpPr>
          <p:cNvPr id="951" name="Google Shape;951;p57"/>
          <p:cNvSpPr txBox="1"/>
          <p:nvPr>
            <p:ph idx="4294967295" type="subTitle"/>
          </p:nvPr>
        </p:nvSpPr>
        <p:spPr>
          <a:xfrm>
            <a:off x="1459650" y="3371843"/>
            <a:ext cx="2627700" cy="1079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a gas giant and the biggest planet in the System. It’s the fourth brightest object in the night sky</a:t>
            </a:r>
            <a:endParaRPr/>
          </a:p>
        </p:txBody>
      </p:sp>
      <p:sp>
        <p:nvSpPr>
          <p:cNvPr id="952" name="Google Shape;952;p57"/>
          <p:cNvSpPr/>
          <p:nvPr/>
        </p:nvSpPr>
        <p:spPr>
          <a:xfrm>
            <a:off x="819161" y="3482962"/>
            <a:ext cx="574777" cy="571879"/>
          </a:xfrm>
          <a:custGeom>
            <a:rect b="b" l="l" r="r" t="t"/>
            <a:pathLst>
              <a:path extrusionOk="0" h="12773" w="12837">
                <a:moveTo>
                  <a:pt x="6396" y="1"/>
                </a:moveTo>
                <a:cubicBezTo>
                  <a:pt x="6303" y="1"/>
                  <a:pt x="6211" y="36"/>
                  <a:pt x="6144" y="103"/>
                </a:cubicBezTo>
                <a:lnTo>
                  <a:pt x="5930" y="341"/>
                </a:lnTo>
                <a:cubicBezTo>
                  <a:pt x="5525" y="746"/>
                  <a:pt x="5287" y="1317"/>
                  <a:pt x="5287" y="1889"/>
                </a:cubicBezTo>
                <a:cubicBezTo>
                  <a:pt x="5287" y="2460"/>
                  <a:pt x="5525" y="3032"/>
                  <a:pt x="5930" y="3437"/>
                </a:cubicBezTo>
                <a:lnTo>
                  <a:pt x="6002" y="3532"/>
                </a:lnTo>
                <a:lnTo>
                  <a:pt x="5954" y="3937"/>
                </a:lnTo>
                <a:cubicBezTo>
                  <a:pt x="5359" y="3342"/>
                  <a:pt x="4573" y="3032"/>
                  <a:pt x="3715" y="3032"/>
                </a:cubicBezTo>
                <a:cubicBezTo>
                  <a:pt x="3334" y="3032"/>
                  <a:pt x="3049" y="2722"/>
                  <a:pt x="3049" y="2341"/>
                </a:cubicBezTo>
                <a:cubicBezTo>
                  <a:pt x="3049" y="2151"/>
                  <a:pt x="3120" y="1984"/>
                  <a:pt x="3239" y="1841"/>
                </a:cubicBezTo>
                <a:lnTo>
                  <a:pt x="3668" y="1413"/>
                </a:lnTo>
                <a:cubicBezTo>
                  <a:pt x="3811" y="1294"/>
                  <a:pt x="3834" y="1055"/>
                  <a:pt x="3715" y="912"/>
                </a:cubicBezTo>
                <a:cubicBezTo>
                  <a:pt x="3639" y="823"/>
                  <a:pt x="3528" y="775"/>
                  <a:pt x="3416" y="775"/>
                </a:cubicBezTo>
                <a:cubicBezTo>
                  <a:pt x="3319" y="775"/>
                  <a:pt x="3221" y="811"/>
                  <a:pt x="3144" y="889"/>
                </a:cubicBezTo>
                <a:lnTo>
                  <a:pt x="2715" y="1317"/>
                </a:lnTo>
                <a:cubicBezTo>
                  <a:pt x="2429" y="1603"/>
                  <a:pt x="2286" y="1960"/>
                  <a:pt x="2286" y="2341"/>
                </a:cubicBezTo>
                <a:cubicBezTo>
                  <a:pt x="2286" y="2580"/>
                  <a:pt x="2358" y="2818"/>
                  <a:pt x="2477" y="3032"/>
                </a:cubicBezTo>
                <a:lnTo>
                  <a:pt x="1905" y="3032"/>
                </a:lnTo>
                <a:cubicBezTo>
                  <a:pt x="1715" y="3032"/>
                  <a:pt x="1548" y="2865"/>
                  <a:pt x="1548" y="2651"/>
                </a:cubicBezTo>
                <a:cubicBezTo>
                  <a:pt x="1548" y="2449"/>
                  <a:pt x="1379" y="2268"/>
                  <a:pt x="1160" y="2268"/>
                </a:cubicBezTo>
                <a:cubicBezTo>
                  <a:pt x="1147" y="2268"/>
                  <a:pt x="1133" y="2269"/>
                  <a:pt x="1120" y="2270"/>
                </a:cubicBezTo>
                <a:cubicBezTo>
                  <a:pt x="929" y="2294"/>
                  <a:pt x="786" y="2484"/>
                  <a:pt x="786" y="2675"/>
                </a:cubicBezTo>
                <a:cubicBezTo>
                  <a:pt x="810" y="3270"/>
                  <a:pt x="1310" y="3770"/>
                  <a:pt x="1905" y="3770"/>
                </a:cubicBezTo>
                <a:lnTo>
                  <a:pt x="3715" y="3770"/>
                </a:lnTo>
                <a:cubicBezTo>
                  <a:pt x="4382" y="3770"/>
                  <a:pt x="5001" y="4032"/>
                  <a:pt x="5478" y="4508"/>
                </a:cubicBezTo>
                <a:lnTo>
                  <a:pt x="5835" y="4866"/>
                </a:lnTo>
                <a:lnTo>
                  <a:pt x="5549" y="7319"/>
                </a:lnTo>
                <a:cubicBezTo>
                  <a:pt x="5049" y="6961"/>
                  <a:pt x="4454" y="6771"/>
                  <a:pt x="3834" y="6771"/>
                </a:cubicBezTo>
                <a:lnTo>
                  <a:pt x="3787" y="6771"/>
                </a:lnTo>
                <a:lnTo>
                  <a:pt x="3787" y="6390"/>
                </a:lnTo>
                <a:cubicBezTo>
                  <a:pt x="3787" y="5771"/>
                  <a:pt x="3287" y="5271"/>
                  <a:pt x="2691" y="5271"/>
                </a:cubicBezTo>
                <a:cubicBezTo>
                  <a:pt x="2501" y="5271"/>
                  <a:pt x="2310" y="5413"/>
                  <a:pt x="2286" y="5604"/>
                </a:cubicBezTo>
                <a:cubicBezTo>
                  <a:pt x="2263" y="5818"/>
                  <a:pt x="2453" y="6009"/>
                  <a:pt x="2667" y="6009"/>
                </a:cubicBezTo>
                <a:cubicBezTo>
                  <a:pt x="2882" y="6009"/>
                  <a:pt x="3049" y="6199"/>
                  <a:pt x="3049" y="6390"/>
                </a:cubicBezTo>
                <a:lnTo>
                  <a:pt x="3049" y="6771"/>
                </a:lnTo>
                <a:lnTo>
                  <a:pt x="2834" y="6771"/>
                </a:lnTo>
                <a:cubicBezTo>
                  <a:pt x="2406" y="6771"/>
                  <a:pt x="2024" y="6533"/>
                  <a:pt x="1834" y="6152"/>
                </a:cubicBezTo>
                <a:cubicBezTo>
                  <a:pt x="1572" y="5604"/>
                  <a:pt x="1000" y="5271"/>
                  <a:pt x="405" y="5271"/>
                </a:cubicBezTo>
                <a:cubicBezTo>
                  <a:pt x="215" y="5271"/>
                  <a:pt x="24" y="5413"/>
                  <a:pt x="24" y="5604"/>
                </a:cubicBezTo>
                <a:cubicBezTo>
                  <a:pt x="0" y="5818"/>
                  <a:pt x="167" y="6009"/>
                  <a:pt x="381" y="6009"/>
                </a:cubicBezTo>
                <a:cubicBezTo>
                  <a:pt x="715" y="6009"/>
                  <a:pt x="1024" y="6199"/>
                  <a:pt x="1167" y="6485"/>
                </a:cubicBezTo>
                <a:cubicBezTo>
                  <a:pt x="1358" y="6890"/>
                  <a:pt x="1715" y="7176"/>
                  <a:pt x="2096" y="7342"/>
                </a:cubicBezTo>
                <a:cubicBezTo>
                  <a:pt x="1715" y="7914"/>
                  <a:pt x="1096" y="8271"/>
                  <a:pt x="405" y="8271"/>
                </a:cubicBezTo>
                <a:cubicBezTo>
                  <a:pt x="215" y="8271"/>
                  <a:pt x="48" y="8390"/>
                  <a:pt x="24" y="8581"/>
                </a:cubicBezTo>
                <a:cubicBezTo>
                  <a:pt x="0" y="8819"/>
                  <a:pt x="167" y="9009"/>
                  <a:pt x="381" y="9009"/>
                </a:cubicBezTo>
                <a:cubicBezTo>
                  <a:pt x="1429" y="9009"/>
                  <a:pt x="2406" y="8438"/>
                  <a:pt x="2882" y="7509"/>
                </a:cubicBezTo>
                <a:lnTo>
                  <a:pt x="3834" y="7509"/>
                </a:lnTo>
                <a:cubicBezTo>
                  <a:pt x="4787" y="7509"/>
                  <a:pt x="5287" y="8104"/>
                  <a:pt x="5430" y="8200"/>
                </a:cubicBezTo>
                <a:lnTo>
                  <a:pt x="5049" y="11248"/>
                </a:lnTo>
                <a:cubicBezTo>
                  <a:pt x="5001" y="11700"/>
                  <a:pt x="4620" y="12034"/>
                  <a:pt x="4168" y="12034"/>
                </a:cubicBezTo>
                <a:lnTo>
                  <a:pt x="3430" y="12034"/>
                </a:lnTo>
                <a:cubicBezTo>
                  <a:pt x="3239" y="12034"/>
                  <a:pt x="3049" y="12177"/>
                  <a:pt x="3049" y="12367"/>
                </a:cubicBezTo>
                <a:cubicBezTo>
                  <a:pt x="3025" y="12582"/>
                  <a:pt x="3191" y="12772"/>
                  <a:pt x="3406" y="12772"/>
                </a:cubicBezTo>
                <a:lnTo>
                  <a:pt x="9383" y="12772"/>
                </a:lnTo>
                <a:cubicBezTo>
                  <a:pt x="9574" y="12772"/>
                  <a:pt x="9764" y="12629"/>
                  <a:pt x="9764" y="12439"/>
                </a:cubicBezTo>
                <a:cubicBezTo>
                  <a:pt x="9788" y="12224"/>
                  <a:pt x="9621" y="12034"/>
                  <a:pt x="9407" y="12034"/>
                </a:cubicBezTo>
                <a:lnTo>
                  <a:pt x="8645" y="12034"/>
                </a:lnTo>
                <a:cubicBezTo>
                  <a:pt x="8192" y="12034"/>
                  <a:pt x="7811" y="11700"/>
                  <a:pt x="7764" y="11248"/>
                </a:cubicBezTo>
                <a:lnTo>
                  <a:pt x="7335" y="7866"/>
                </a:lnTo>
                <a:cubicBezTo>
                  <a:pt x="7597" y="7648"/>
                  <a:pt x="7919" y="7530"/>
                  <a:pt x="8227" y="7530"/>
                </a:cubicBezTo>
                <a:cubicBezTo>
                  <a:pt x="8255" y="7530"/>
                  <a:pt x="8284" y="7531"/>
                  <a:pt x="8312" y="7533"/>
                </a:cubicBezTo>
                <a:cubicBezTo>
                  <a:pt x="8516" y="8785"/>
                  <a:pt x="9592" y="9754"/>
                  <a:pt x="10871" y="9754"/>
                </a:cubicBezTo>
                <a:cubicBezTo>
                  <a:pt x="10931" y="9754"/>
                  <a:pt x="10990" y="9752"/>
                  <a:pt x="11050" y="9748"/>
                </a:cubicBezTo>
                <a:cubicBezTo>
                  <a:pt x="11074" y="9748"/>
                  <a:pt x="11098" y="9748"/>
                  <a:pt x="11098" y="9724"/>
                </a:cubicBezTo>
                <a:cubicBezTo>
                  <a:pt x="11431" y="9414"/>
                  <a:pt x="11217" y="9009"/>
                  <a:pt x="10907" y="9009"/>
                </a:cubicBezTo>
                <a:cubicBezTo>
                  <a:pt x="10121" y="9009"/>
                  <a:pt x="9431" y="8509"/>
                  <a:pt x="9169" y="7819"/>
                </a:cubicBezTo>
                <a:lnTo>
                  <a:pt x="9169" y="7819"/>
                </a:lnTo>
                <a:cubicBezTo>
                  <a:pt x="9359" y="7890"/>
                  <a:pt x="9883" y="8271"/>
                  <a:pt x="10693" y="8271"/>
                </a:cubicBezTo>
                <a:cubicBezTo>
                  <a:pt x="11931" y="8271"/>
                  <a:pt x="12622" y="7461"/>
                  <a:pt x="12693" y="7414"/>
                </a:cubicBezTo>
                <a:cubicBezTo>
                  <a:pt x="12836" y="7247"/>
                  <a:pt x="12836" y="7009"/>
                  <a:pt x="12693" y="6866"/>
                </a:cubicBezTo>
                <a:cubicBezTo>
                  <a:pt x="12622" y="6795"/>
                  <a:pt x="12527" y="6759"/>
                  <a:pt x="12428" y="6759"/>
                </a:cubicBezTo>
                <a:cubicBezTo>
                  <a:pt x="12330" y="6759"/>
                  <a:pt x="12229" y="6795"/>
                  <a:pt x="12146" y="6866"/>
                </a:cubicBezTo>
                <a:cubicBezTo>
                  <a:pt x="12098" y="6914"/>
                  <a:pt x="11526" y="7533"/>
                  <a:pt x="10693" y="7533"/>
                </a:cubicBezTo>
                <a:cubicBezTo>
                  <a:pt x="10050" y="7533"/>
                  <a:pt x="9669" y="7199"/>
                  <a:pt x="9193" y="6985"/>
                </a:cubicBezTo>
                <a:cubicBezTo>
                  <a:pt x="8929" y="6848"/>
                  <a:pt x="8611" y="6776"/>
                  <a:pt x="8283" y="6776"/>
                </a:cubicBezTo>
                <a:cubicBezTo>
                  <a:pt x="7928" y="6776"/>
                  <a:pt x="7561" y="6860"/>
                  <a:pt x="7240" y="7033"/>
                </a:cubicBezTo>
                <a:lnTo>
                  <a:pt x="7145" y="6342"/>
                </a:lnTo>
                <a:cubicBezTo>
                  <a:pt x="7478" y="5794"/>
                  <a:pt x="7978" y="5318"/>
                  <a:pt x="8550" y="5032"/>
                </a:cubicBezTo>
                <a:cubicBezTo>
                  <a:pt x="8897" y="5633"/>
                  <a:pt x="9528" y="6013"/>
                  <a:pt x="10233" y="6013"/>
                </a:cubicBezTo>
                <a:cubicBezTo>
                  <a:pt x="10591" y="6013"/>
                  <a:pt x="10967" y="5915"/>
                  <a:pt x="11336" y="5699"/>
                </a:cubicBezTo>
                <a:cubicBezTo>
                  <a:pt x="11384" y="5699"/>
                  <a:pt x="11407" y="5675"/>
                  <a:pt x="11431" y="5652"/>
                </a:cubicBezTo>
                <a:lnTo>
                  <a:pt x="12027" y="5056"/>
                </a:lnTo>
                <a:cubicBezTo>
                  <a:pt x="12027" y="5032"/>
                  <a:pt x="12050" y="5009"/>
                  <a:pt x="12050" y="5009"/>
                </a:cubicBezTo>
                <a:cubicBezTo>
                  <a:pt x="12050" y="4684"/>
                  <a:pt x="11840" y="4525"/>
                  <a:pt x="11638" y="4525"/>
                </a:cubicBezTo>
                <a:cubicBezTo>
                  <a:pt x="11544" y="4525"/>
                  <a:pt x="11452" y="4559"/>
                  <a:pt x="11384" y="4628"/>
                </a:cubicBezTo>
                <a:lnTo>
                  <a:pt x="11098" y="4913"/>
                </a:lnTo>
                <a:cubicBezTo>
                  <a:pt x="10860" y="5151"/>
                  <a:pt x="10574" y="5271"/>
                  <a:pt x="10240" y="5271"/>
                </a:cubicBezTo>
                <a:cubicBezTo>
                  <a:pt x="9836" y="5271"/>
                  <a:pt x="9478" y="5080"/>
                  <a:pt x="9264" y="4747"/>
                </a:cubicBezTo>
                <a:lnTo>
                  <a:pt x="9288" y="4747"/>
                </a:lnTo>
                <a:cubicBezTo>
                  <a:pt x="10217" y="4508"/>
                  <a:pt x="10788" y="3508"/>
                  <a:pt x="10383" y="2508"/>
                </a:cubicBezTo>
                <a:cubicBezTo>
                  <a:pt x="10360" y="2389"/>
                  <a:pt x="10431" y="2270"/>
                  <a:pt x="10550" y="2270"/>
                </a:cubicBezTo>
                <a:lnTo>
                  <a:pt x="11646" y="2270"/>
                </a:lnTo>
                <a:cubicBezTo>
                  <a:pt x="11836" y="2270"/>
                  <a:pt x="12003" y="2127"/>
                  <a:pt x="12027" y="1937"/>
                </a:cubicBezTo>
                <a:cubicBezTo>
                  <a:pt x="12050" y="1722"/>
                  <a:pt x="11860" y="1532"/>
                  <a:pt x="11646" y="1532"/>
                </a:cubicBezTo>
                <a:lnTo>
                  <a:pt x="11407" y="1532"/>
                </a:lnTo>
                <a:cubicBezTo>
                  <a:pt x="10502" y="1532"/>
                  <a:pt x="9764" y="2246"/>
                  <a:pt x="9764" y="3151"/>
                </a:cubicBezTo>
                <a:cubicBezTo>
                  <a:pt x="9764" y="3556"/>
                  <a:pt x="9502" y="3913"/>
                  <a:pt x="9097" y="4008"/>
                </a:cubicBezTo>
                <a:cubicBezTo>
                  <a:pt x="8288" y="4223"/>
                  <a:pt x="7573" y="4675"/>
                  <a:pt x="7026" y="5271"/>
                </a:cubicBezTo>
                <a:lnTo>
                  <a:pt x="6835" y="3723"/>
                </a:lnTo>
                <a:cubicBezTo>
                  <a:pt x="7645" y="3532"/>
                  <a:pt x="8288" y="2794"/>
                  <a:pt x="8288" y="1889"/>
                </a:cubicBezTo>
                <a:cubicBezTo>
                  <a:pt x="8288" y="1698"/>
                  <a:pt x="8454" y="1532"/>
                  <a:pt x="8645" y="1532"/>
                </a:cubicBezTo>
                <a:cubicBezTo>
                  <a:pt x="8859" y="1532"/>
                  <a:pt x="9050" y="1341"/>
                  <a:pt x="9026" y="1127"/>
                </a:cubicBezTo>
                <a:cubicBezTo>
                  <a:pt x="9002" y="912"/>
                  <a:pt x="8835" y="770"/>
                  <a:pt x="8621" y="770"/>
                </a:cubicBezTo>
                <a:cubicBezTo>
                  <a:pt x="8026" y="793"/>
                  <a:pt x="7526" y="1294"/>
                  <a:pt x="7526" y="1889"/>
                </a:cubicBezTo>
                <a:cubicBezTo>
                  <a:pt x="7526" y="2460"/>
                  <a:pt x="7097" y="2937"/>
                  <a:pt x="6549" y="3008"/>
                </a:cubicBezTo>
                <a:lnTo>
                  <a:pt x="6454" y="2913"/>
                </a:lnTo>
                <a:cubicBezTo>
                  <a:pt x="6192" y="2651"/>
                  <a:pt x="6025" y="2270"/>
                  <a:pt x="6025" y="1889"/>
                </a:cubicBezTo>
                <a:cubicBezTo>
                  <a:pt x="6025" y="1532"/>
                  <a:pt x="6192" y="1127"/>
                  <a:pt x="6454" y="865"/>
                </a:cubicBezTo>
                <a:lnTo>
                  <a:pt x="6668" y="651"/>
                </a:lnTo>
                <a:cubicBezTo>
                  <a:pt x="6811" y="508"/>
                  <a:pt x="6811" y="293"/>
                  <a:pt x="6692" y="150"/>
                </a:cubicBezTo>
                <a:cubicBezTo>
                  <a:pt x="6616" y="48"/>
                  <a:pt x="6505" y="1"/>
                  <a:pt x="63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nvGrpSpPr>
          <p:cNvPr id="953" name="Google Shape;953;p57"/>
          <p:cNvGrpSpPr/>
          <p:nvPr/>
        </p:nvGrpSpPr>
        <p:grpSpPr>
          <a:xfrm>
            <a:off x="820250" y="1854245"/>
            <a:ext cx="572605" cy="572707"/>
            <a:chOff x="3471934" y="3261456"/>
            <a:chExt cx="404068" cy="404140"/>
          </a:xfrm>
        </p:grpSpPr>
        <p:sp>
          <p:nvSpPr>
            <p:cNvPr id="954" name="Google Shape;954;p57"/>
            <p:cNvSpPr/>
            <p:nvPr/>
          </p:nvSpPr>
          <p:spPr>
            <a:xfrm>
              <a:off x="3566721" y="3261456"/>
              <a:ext cx="237816" cy="282996"/>
            </a:xfrm>
            <a:custGeom>
              <a:rect b="b" l="l" r="r" t="t"/>
              <a:pathLst>
                <a:path extrusionOk="0" h="8957" w="7527">
                  <a:moveTo>
                    <a:pt x="3811" y="3003"/>
                  </a:moveTo>
                  <a:lnTo>
                    <a:pt x="3954" y="3741"/>
                  </a:lnTo>
                  <a:lnTo>
                    <a:pt x="2835" y="3741"/>
                  </a:lnTo>
                  <a:lnTo>
                    <a:pt x="2954" y="3003"/>
                  </a:lnTo>
                  <a:close/>
                  <a:moveTo>
                    <a:pt x="4073" y="4503"/>
                  </a:moveTo>
                  <a:lnTo>
                    <a:pt x="4192" y="5242"/>
                  </a:lnTo>
                  <a:lnTo>
                    <a:pt x="2573" y="5242"/>
                  </a:lnTo>
                  <a:lnTo>
                    <a:pt x="2716" y="4503"/>
                  </a:lnTo>
                  <a:close/>
                  <a:moveTo>
                    <a:pt x="4311" y="6004"/>
                  </a:moveTo>
                  <a:lnTo>
                    <a:pt x="4454" y="6742"/>
                  </a:lnTo>
                  <a:lnTo>
                    <a:pt x="2335" y="6742"/>
                  </a:lnTo>
                  <a:lnTo>
                    <a:pt x="2454" y="6004"/>
                  </a:lnTo>
                  <a:close/>
                  <a:moveTo>
                    <a:pt x="1151" y="0"/>
                  </a:moveTo>
                  <a:cubicBezTo>
                    <a:pt x="932" y="0"/>
                    <a:pt x="763" y="181"/>
                    <a:pt x="763" y="383"/>
                  </a:cubicBezTo>
                  <a:lnTo>
                    <a:pt x="763" y="765"/>
                  </a:lnTo>
                  <a:lnTo>
                    <a:pt x="406" y="765"/>
                  </a:lnTo>
                  <a:cubicBezTo>
                    <a:pt x="215" y="765"/>
                    <a:pt x="48" y="907"/>
                    <a:pt x="25" y="1098"/>
                  </a:cubicBezTo>
                  <a:cubicBezTo>
                    <a:pt x="1" y="1312"/>
                    <a:pt x="167" y="1503"/>
                    <a:pt x="382" y="1503"/>
                  </a:cubicBezTo>
                  <a:lnTo>
                    <a:pt x="763" y="1503"/>
                  </a:lnTo>
                  <a:lnTo>
                    <a:pt x="763" y="1860"/>
                  </a:lnTo>
                  <a:cubicBezTo>
                    <a:pt x="763" y="2050"/>
                    <a:pt x="906" y="2241"/>
                    <a:pt x="1096" y="2241"/>
                  </a:cubicBezTo>
                  <a:cubicBezTo>
                    <a:pt x="1111" y="2243"/>
                    <a:pt x="1126" y="2243"/>
                    <a:pt x="1141" y="2243"/>
                  </a:cubicBezTo>
                  <a:cubicBezTo>
                    <a:pt x="1358" y="2243"/>
                    <a:pt x="1525" y="2084"/>
                    <a:pt x="1525" y="1884"/>
                  </a:cubicBezTo>
                  <a:lnTo>
                    <a:pt x="1525" y="1503"/>
                  </a:lnTo>
                  <a:lnTo>
                    <a:pt x="3025" y="1503"/>
                  </a:lnTo>
                  <a:lnTo>
                    <a:pt x="3025" y="2265"/>
                  </a:lnTo>
                  <a:lnTo>
                    <a:pt x="2644" y="2265"/>
                  </a:lnTo>
                  <a:cubicBezTo>
                    <a:pt x="2454" y="2265"/>
                    <a:pt x="2311" y="2384"/>
                    <a:pt x="2263" y="2574"/>
                  </a:cubicBezTo>
                  <a:lnTo>
                    <a:pt x="1572" y="6742"/>
                  </a:lnTo>
                  <a:lnTo>
                    <a:pt x="763" y="6742"/>
                  </a:lnTo>
                  <a:cubicBezTo>
                    <a:pt x="358" y="6742"/>
                    <a:pt x="25" y="7075"/>
                    <a:pt x="25" y="7504"/>
                  </a:cubicBezTo>
                  <a:lnTo>
                    <a:pt x="25" y="8647"/>
                  </a:lnTo>
                  <a:cubicBezTo>
                    <a:pt x="167" y="8742"/>
                    <a:pt x="310" y="8861"/>
                    <a:pt x="382" y="8957"/>
                  </a:cubicBezTo>
                  <a:cubicBezTo>
                    <a:pt x="644" y="8695"/>
                    <a:pt x="1096" y="8290"/>
                    <a:pt x="1882" y="8290"/>
                  </a:cubicBezTo>
                  <a:cubicBezTo>
                    <a:pt x="2692" y="8290"/>
                    <a:pt x="3144" y="8695"/>
                    <a:pt x="3382" y="8957"/>
                  </a:cubicBezTo>
                  <a:cubicBezTo>
                    <a:pt x="3644" y="8695"/>
                    <a:pt x="4097" y="8290"/>
                    <a:pt x="4883" y="8290"/>
                  </a:cubicBezTo>
                  <a:cubicBezTo>
                    <a:pt x="5669" y="8290"/>
                    <a:pt x="6121" y="8695"/>
                    <a:pt x="6383" y="8957"/>
                  </a:cubicBezTo>
                  <a:cubicBezTo>
                    <a:pt x="6478" y="8861"/>
                    <a:pt x="6597" y="8742"/>
                    <a:pt x="6764" y="8647"/>
                  </a:cubicBezTo>
                  <a:lnTo>
                    <a:pt x="6764" y="7504"/>
                  </a:lnTo>
                  <a:cubicBezTo>
                    <a:pt x="6764" y="7075"/>
                    <a:pt x="6431" y="6742"/>
                    <a:pt x="6002" y="6742"/>
                  </a:cubicBezTo>
                  <a:lnTo>
                    <a:pt x="5192" y="6742"/>
                  </a:lnTo>
                  <a:lnTo>
                    <a:pt x="4502" y="2574"/>
                  </a:lnTo>
                  <a:cubicBezTo>
                    <a:pt x="4478" y="2384"/>
                    <a:pt x="4311" y="2265"/>
                    <a:pt x="4144" y="2265"/>
                  </a:cubicBezTo>
                  <a:lnTo>
                    <a:pt x="3763" y="2265"/>
                  </a:lnTo>
                  <a:lnTo>
                    <a:pt x="3763" y="1503"/>
                  </a:lnTo>
                  <a:lnTo>
                    <a:pt x="4740" y="1503"/>
                  </a:lnTo>
                  <a:lnTo>
                    <a:pt x="5359" y="2146"/>
                  </a:lnTo>
                  <a:cubicBezTo>
                    <a:pt x="5430" y="2217"/>
                    <a:pt x="5526" y="2265"/>
                    <a:pt x="5645" y="2265"/>
                  </a:cubicBezTo>
                  <a:lnTo>
                    <a:pt x="7121" y="2265"/>
                  </a:lnTo>
                  <a:cubicBezTo>
                    <a:pt x="7288" y="2265"/>
                    <a:pt x="7431" y="2170"/>
                    <a:pt x="7478" y="2027"/>
                  </a:cubicBezTo>
                  <a:cubicBezTo>
                    <a:pt x="7526" y="1884"/>
                    <a:pt x="7502" y="1717"/>
                    <a:pt x="7407" y="1622"/>
                  </a:cubicBezTo>
                  <a:lnTo>
                    <a:pt x="6907" y="1122"/>
                  </a:lnTo>
                  <a:lnTo>
                    <a:pt x="7407" y="645"/>
                  </a:lnTo>
                  <a:cubicBezTo>
                    <a:pt x="7502" y="550"/>
                    <a:pt x="7526" y="383"/>
                    <a:pt x="7478" y="241"/>
                  </a:cubicBezTo>
                  <a:cubicBezTo>
                    <a:pt x="7431" y="98"/>
                    <a:pt x="7288" y="2"/>
                    <a:pt x="7121" y="2"/>
                  </a:cubicBezTo>
                  <a:lnTo>
                    <a:pt x="5645" y="2"/>
                  </a:lnTo>
                  <a:cubicBezTo>
                    <a:pt x="5526" y="2"/>
                    <a:pt x="5430" y="50"/>
                    <a:pt x="5359" y="122"/>
                  </a:cubicBezTo>
                  <a:lnTo>
                    <a:pt x="4740" y="765"/>
                  </a:lnTo>
                  <a:lnTo>
                    <a:pt x="3763" y="765"/>
                  </a:lnTo>
                  <a:lnTo>
                    <a:pt x="3763" y="383"/>
                  </a:lnTo>
                  <a:cubicBezTo>
                    <a:pt x="3763" y="169"/>
                    <a:pt x="3597" y="2"/>
                    <a:pt x="3382" y="2"/>
                  </a:cubicBezTo>
                  <a:cubicBezTo>
                    <a:pt x="3192" y="2"/>
                    <a:pt x="3025" y="169"/>
                    <a:pt x="3025" y="383"/>
                  </a:cubicBezTo>
                  <a:lnTo>
                    <a:pt x="3025" y="765"/>
                  </a:lnTo>
                  <a:lnTo>
                    <a:pt x="1525" y="765"/>
                  </a:lnTo>
                  <a:lnTo>
                    <a:pt x="1525" y="383"/>
                  </a:lnTo>
                  <a:cubicBezTo>
                    <a:pt x="1525" y="193"/>
                    <a:pt x="1382" y="26"/>
                    <a:pt x="1191" y="2"/>
                  </a:cubicBezTo>
                  <a:cubicBezTo>
                    <a:pt x="1178" y="1"/>
                    <a:pt x="1164" y="0"/>
                    <a:pt x="1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55" name="Google Shape;955;p57"/>
            <p:cNvSpPr/>
            <p:nvPr/>
          </p:nvSpPr>
          <p:spPr>
            <a:xfrm>
              <a:off x="3471934" y="3547429"/>
              <a:ext cx="404068" cy="70773"/>
            </a:xfrm>
            <a:custGeom>
              <a:rect b="b" l="l" r="r" t="t"/>
              <a:pathLst>
                <a:path extrusionOk="0" h="2240" w="12789">
                  <a:moveTo>
                    <a:pt x="1905" y="1"/>
                  </a:moveTo>
                  <a:cubicBezTo>
                    <a:pt x="1358" y="1"/>
                    <a:pt x="1072" y="263"/>
                    <a:pt x="857" y="477"/>
                  </a:cubicBezTo>
                  <a:cubicBezTo>
                    <a:pt x="667" y="668"/>
                    <a:pt x="572" y="739"/>
                    <a:pt x="381" y="739"/>
                  </a:cubicBezTo>
                  <a:cubicBezTo>
                    <a:pt x="167" y="739"/>
                    <a:pt x="0" y="906"/>
                    <a:pt x="0" y="1120"/>
                  </a:cubicBezTo>
                  <a:lnTo>
                    <a:pt x="0" y="2168"/>
                  </a:lnTo>
                  <a:cubicBezTo>
                    <a:pt x="142" y="2209"/>
                    <a:pt x="255" y="2226"/>
                    <a:pt x="349" y="2226"/>
                  </a:cubicBezTo>
                  <a:cubicBezTo>
                    <a:pt x="587" y="2226"/>
                    <a:pt x="704" y="2114"/>
                    <a:pt x="857" y="1978"/>
                  </a:cubicBezTo>
                  <a:cubicBezTo>
                    <a:pt x="1072" y="1763"/>
                    <a:pt x="1358" y="1477"/>
                    <a:pt x="1905" y="1477"/>
                  </a:cubicBezTo>
                  <a:cubicBezTo>
                    <a:pt x="2429" y="1477"/>
                    <a:pt x="2715" y="1763"/>
                    <a:pt x="2905" y="1978"/>
                  </a:cubicBezTo>
                  <a:cubicBezTo>
                    <a:pt x="3096" y="2168"/>
                    <a:pt x="3191" y="2239"/>
                    <a:pt x="3382" y="2239"/>
                  </a:cubicBezTo>
                  <a:cubicBezTo>
                    <a:pt x="3596" y="2239"/>
                    <a:pt x="3691" y="2168"/>
                    <a:pt x="3882" y="1978"/>
                  </a:cubicBezTo>
                  <a:cubicBezTo>
                    <a:pt x="4072" y="1763"/>
                    <a:pt x="4358" y="1477"/>
                    <a:pt x="4882" y="1477"/>
                  </a:cubicBezTo>
                  <a:cubicBezTo>
                    <a:pt x="5430" y="1477"/>
                    <a:pt x="5692" y="1763"/>
                    <a:pt x="5906" y="1978"/>
                  </a:cubicBezTo>
                  <a:cubicBezTo>
                    <a:pt x="6097" y="2168"/>
                    <a:pt x="6168" y="2239"/>
                    <a:pt x="6382" y="2239"/>
                  </a:cubicBezTo>
                  <a:cubicBezTo>
                    <a:pt x="6597" y="2239"/>
                    <a:pt x="6692" y="2168"/>
                    <a:pt x="6882" y="1978"/>
                  </a:cubicBezTo>
                  <a:cubicBezTo>
                    <a:pt x="7073" y="1763"/>
                    <a:pt x="7359" y="1477"/>
                    <a:pt x="7883" y="1477"/>
                  </a:cubicBezTo>
                  <a:cubicBezTo>
                    <a:pt x="8407" y="1477"/>
                    <a:pt x="8692" y="1763"/>
                    <a:pt x="8907" y="1978"/>
                  </a:cubicBezTo>
                  <a:cubicBezTo>
                    <a:pt x="9073" y="2168"/>
                    <a:pt x="9169" y="2239"/>
                    <a:pt x="9383" y="2239"/>
                  </a:cubicBezTo>
                  <a:cubicBezTo>
                    <a:pt x="9597" y="2239"/>
                    <a:pt x="9693" y="2168"/>
                    <a:pt x="9859" y="1978"/>
                  </a:cubicBezTo>
                  <a:cubicBezTo>
                    <a:pt x="10074" y="1763"/>
                    <a:pt x="10359" y="1477"/>
                    <a:pt x="10883" y="1477"/>
                  </a:cubicBezTo>
                  <a:cubicBezTo>
                    <a:pt x="11407" y="1477"/>
                    <a:pt x="11693" y="1763"/>
                    <a:pt x="11884" y="1978"/>
                  </a:cubicBezTo>
                  <a:cubicBezTo>
                    <a:pt x="12037" y="2114"/>
                    <a:pt x="12178" y="2226"/>
                    <a:pt x="12430" y="2226"/>
                  </a:cubicBezTo>
                  <a:cubicBezTo>
                    <a:pt x="12530" y="2226"/>
                    <a:pt x="12647" y="2209"/>
                    <a:pt x="12788" y="2168"/>
                  </a:cubicBezTo>
                  <a:lnTo>
                    <a:pt x="12788" y="1120"/>
                  </a:lnTo>
                  <a:cubicBezTo>
                    <a:pt x="12788" y="906"/>
                    <a:pt x="12622" y="739"/>
                    <a:pt x="12407" y="739"/>
                  </a:cubicBezTo>
                  <a:cubicBezTo>
                    <a:pt x="12193" y="739"/>
                    <a:pt x="12074" y="668"/>
                    <a:pt x="11884" y="477"/>
                  </a:cubicBezTo>
                  <a:cubicBezTo>
                    <a:pt x="11693" y="263"/>
                    <a:pt x="11407" y="1"/>
                    <a:pt x="10883" y="1"/>
                  </a:cubicBezTo>
                  <a:cubicBezTo>
                    <a:pt x="10359" y="1"/>
                    <a:pt x="10074" y="263"/>
                    <a:pt x="9859" y="477"/>
                  </a:cubicBezTo>
                  <a:cubicBezTo>
                    <a:pt x="9693" y="668"/>
                    <a:pt x="9597" y="739"/>
                    <a:pt x="9383" y="739"/>
                  </a:cubicBezTo>
                  <a:cubicBezTo>
                    <a:pt x="9169" y="739"/>
                    <a:pt x="9073" y="668"/>
                    <a:pt x="8907" y="477"/>
                  </a:cubicBezTo>
                  <a:cubicBezTo>
                    <a:pt x="8692" y="263"/>
                    <a:pt x="8407" y="1"/>
                    <a:pt x="7883" y="1"/>
                  </a:cubicBezTo>
                  <a:cubicBezTo>
                    <a:pt x="7359" y="1"/>
                    <a:pt x="7073" y="263"/>
                    <a:pt x="6882" y="477"/>
                  </a:cubicBezTo>
                  <a:cubicBezTo>
                    <a:pt x="6692" y="668"/>
                    <a:pt x="6597" y="739"/>
                    <a:pt x="6382" y="739"/>
                  </a:cubicBezTo>
                  <a:cubicBezTo>
                    <a:pt x="6168" y="739"/>
                    <a:pt x="6097" y="668"/>
                    <a:pt x="5906" y="477"/>
                  </a:cubicBezTo>
                  <a:cubicBezTo>
                    <a:pt x="5692" y="263"/>
                    <a:pt x="5430" y="1"/>
                    <a:pt x="4882" y="1"/>
                  </a:cubicBezTo>
                  <a:cubicBezTo>
                    <a:pt x="4358" y="1"/>
                    <a:pt x="4072" y="263"/>
                    <a:pt x="3882" y="477"/>
                  </a:cubicBezTo>
                  <a:cubicBezTo>
                    <a:pt x="3691" y="668"/>
                    <a:pt x="3596" y="739"/>
                    <a:pt x="3382" y="739"/>
                  </a:cubicBezTo>
                  <a:cubicBezTo>
                    <a:pt x="3191" y="739"/>
                    <a:pt x="3096" y="668"/>
                    <a:pt x="2905" y="477"/>
                  </a:cubicBezTo>
                  <a:cubicBezTo>
                    <a:pt x="2715" y="263"/>
                    <a:pt x="2429" y="1"/>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56" name="Google Shape;956;p57"/>
            <p:cNvSpPr/>
            <p:nvPr/>
          </p:nvSpPr>
          <p:spPr>
            <a:xfrm>
              <a:off x="3471934" y="3618172"/>
              <a:ext cx="404068" cy="47424"/>
            </a:xfrm>
            <a:custGeom>
              <a:rect b="b" l="l" r="r" t="t"/>
              <a:pathLst>
                <a:path extrusionOk="0" h="1501" w="12789">
                  <a:moveTo>
                    <a:pt x="1905" y="0"/>
                  </a:moveTo>
                  <a:cubicBezTo>
                    <a:pt x="1691" y="0"/>
                    <a:pt x="1596" y="72"/>
                    <a:pt x="1405" y="262"/>
                  </a:cubicBezTo>
                  <a:cubicBezTo>
                    <a:pt x="1159" y="509"/>
                    <a:pt x="867" y="740"/>
                    <a:pt x="398" y="740"/>
                  </a:cubicBezTo>
                  <a:cubicBezTo>
                    <a:pt x="278" y="740"/>
                    <a:pt x="146" y="725"/>
                    <a:pt x="0" y="691"/>
                  </a:cubicBezTo>
                  <a:lnTo>
                    <a:pt x="0" y="1120"/>
                  </a:lnTo>
                  <a:cubicBezTo>
                    <a:pt x="0" y="1334"/>
                    <a:pt x="167" y="1501"/>
                    <a:pt x="381" y="1501"/>
                  </a:cubicBezTo>
                  <a:lnTo>
                    <a:pt x="12407" y="1501"/>
                  </a:lnTo>
                  <a:cubicBezTo>
                    <a:pt x="12622" y="1501"/>
                    <a:pt x="12788" y="1334"/>
                    <a:pt x="12788" y="1120"/>
                  </a:cubicBezTo>
                  <a:lnTo>
                    <a:pt x="12788" y="691"/>
                  </a:lnTo>
                  <a:cubicBezTo>
                    <a:pt x="12643" y="725"/>
                    <a:pt x="12511" y="740"/>
                    <a:pt x="12391" y="740"/>
                  </a:cubicBezTo>
                  <a:cubicBezTo>
                    <a:pt x="11921" y="740"/>
                    <a:pt x="11625" y="509"/>
                    <a:pt x="11360" y="262"/>
                  </a:cubicBezTo>
                  <a:cubicBezTo>
                    <a:pt x="11193" y="72"/>
                    <a:pt x="11098" y="0"/>
                    <a:pt x="10883" y="0"/>
                  </a:cubicBezTo>
                  <a:cubicBezTo>
                    <a:pt x="10669" y="0"/>
                    <a:pt x="10574" y="72"/>
                    <a:pt x="10407" y="262"/>
                  </a:cubicBezTo>
                  <a:cubicBezTo>
                    <a:pt x="10193" y="477"/>
                    <a:pt x="9907" y="739"/>
                    <a:pt x="9383" y="739"/>
                  </a:cubicBezTo>
                  <a:cubicBezTo>
                    <a:pt x="8859" y="739"/>
                    <a:pt x="8573" y="477"/>
                    <a:pt x="8359" y="262"/>
                  </a:cubicBezTo>
                  <a:cubicBezTo>
                    <a:pt x="8192" y="72"/>
                    <a:pt x="8097" y="0"/>
                    <a:pt x="7883" y="0"/>
                  </a:cubicBezTo>
                  <a:cubicBezTo>
                    <a:pt x="7668" y="0"/>
                    <a:pt x="7597" y="72"/>
                    <a:pt x="7406" y="262"/>
                  </a:cubicBezTo>
                  <a:cubicBezTo>
                    <a:pt x="7192" y="477"/>
                    <a:pt x="6906" y="739"/>
                    <a:pt x="6382" y="739"/>
                  </a:cubicBezTo>
                  <a:cubicBezTo>
                    <a:pt x="5858" y="739"/>
                    <a:pt x="5573" y="477"/>
                    <a:pt x="5382" y="262"/>
                  </a:cubicBezTo>
                  <a:cubicBezTo>
                    <a:pt x="5192" y="72"/>
                    <a:pt x="5096" y="0"/>
                    <a:pt x="4882" y="0"/>
                  </a:cubicBezTo>
                  <a:cubicBezTo>
                    <a:pt x="4692" y="0"/>
                    <a:pt x="4596" y="72"/>
                    <a:pt x="4406" y="262"/>
                  </a:cubicBezTo>
                  <a:cubicBezTo>
                    <a:pt x="4191" y="477"/>
                    <a:pt x="3929" y="739"/>
                    <a:pt x="3382" y="739"/>
                  </a:cubicBezTo>
                  <a:cubicBezTo>
                    <a:pt x="2858" y="739"/>
                    <a:pt x="2572" y="477"/>
                    <a:pt x="2382" y="262"/>
                  </a:cubicBezTo>
                  <a:cubicBezTo>
                    <a:pt x="2191" y="72"/>
                    <a:pt x="2096" y="0"/>
                    <a:pt x="19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58"/>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962" name="Google Shape;962;p58"/>
          <p:cNvSpPr txBox="1"/>
          <p:nvPr>
            <p:ph idx="1" type="subTitle"/>
          </p:nvPr>
        </p:nvSpPr>
        <p:spPr>
          <a:xfrm>
            <a:off x="898002" y="1818054"/>
            <a:ext cx="2717100" cy="834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a:t>
            </a:r>
            <a:r>
              <a:rPr lang="en"/>
              <a:t>s the second brightest natural object in the night sky after the Moon</a:t>
            </a:r>
            <a:endParaRPr/>
          </a:p>
        </p:txBody>
      </p:sp>
      <p:sp>
        <p:nvSpPr>
          <p:cNvPr id="963" name="Google Shape;963;p58"/>
          <p:cNvSpPr txBox="1"/>
          <p:nvPr>
            <p:ph idx="2" type="subTitle"/>
          </p:nvPr>
        </p:nvSpPr>
        <p:spPr>
          <a:xfrm>
            <a:off x="898024" y="1465778"/>
            <a:ext cx="2717100" cy="41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964" name="Google Shape;964;p58"/>
          <p:cNvSpPr txBox="1"/>
          <p:nvPr>
            <p:ph idx="3" type="subTitle"/>
          </p:nvPr>
        </p:nvSpPr>
        <p:spPr>
          <a:xfrm>
            <a:off x="898002" y="3368153"/>
            <a:ext cx="2717100" cy="834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Mars i</a:t>
            </a:r>
            <a:r>
              <a:rPr lang="en"/>
              <a:t>s full of iron oxide dust, which gives the planet its reddish cast</a:t>
            </a:r>
            <a:endParaRPr/>
          </a:p>
        </p:txBody>
      </p:sp>
      <p:sp>
        <p:nvSpPr>
          <p:cNvPr id="965" name="Google Shape;965;p58"/>
          <p:cNvSpPr txBox="1"/>
          <p:nvPr>
            <p:ph idx="4" type="subTitle"/>
          </p:nvPr>
        </p:nvSpPr>
        <p:spPr>
          <a:xfrm>
            <a:off x="898024" y="3015871"/>
            <a:ext cx="2717100" cy="41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966" name="Google Shape;966;p58"/>
          <p:cNvSpPr txBox="1"/>
          <p:nvPr>
            <p:ph idx="5" type="subTitle"/>
          </p:nvPr>
        </p:nvSpPr>
        <p:spPr>
          <a:xfrm>
            <a:off x="5528876" y="1818054"/>
            <a:ext cx="2717100" cy="8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System</a:t>
            </a:r>
            <a:endParaRPr/>
          </a:p>
        </p:txBody>
      </p:sp>
      <p:sp>
        <p:nvSpPr>
          <p:cNvPr id="967" name="Google Shape;967;p58"/>
          <p:cNvSpPr txBox="1"/>
          <p:nvPr>
            <p:ph idx="6" type="subTitle"/>
          </p:nvPr>
        </p:nvSpPr>
        <p:spPr>
          <a:xfrm>
            <a:off x="5528898" y="1465778"/>
            <a:ext cx="27171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968" name="Google Shape;968;p58"/>
          <p:cNvSpPr txBox="1"/>
          <p:nvPr>
            <p:ph idx="7" type="subTitle"/>
          </p:nvPr>
        </p:nvSpPr>
        <p:spPr>
          <a:xfrm>
            <a:off x="5528876" y="3368153"/>
            <a:ext cx="2717100" cy="8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it’s the fourth-brightest object in the night sky</a:t>
            </a:r>
            <a:endParaRPr/>
          </a:p>
        </p:txBody>
      </p:sp>
      <p:sp>
        <p:nvSpPr>
          <p:cNvPr id="969" name="Google Shape;969;p58"/>
          <p:cNvSpPr txBox="1"/>
          <p:nvPr>
            <p:ph idx="8" type="subTitle"/>
          </p:nvPr>
        </p:nvSpPr>
        <p:spPr>
          <a:xfrm>
            <a:off x="5528898" y="3015871"/>
            <a:ext cx="2717100" cy="4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970" name="Google Shape;970;p58"/>
          <p:cNvGrpSpPr/>
          <p:nvPr/>
        </p:nvGrpSpPr>
        <p:grpSpPr>
          <a:xfrm>
            <a:off x="4862840" y="3483281"/>
            <a:ext cx="529271" cy="399887"/>
            <a:chOff x="7190461" y="2717504"/>
            <a:chExt cx="406350" cy="307015"/>
          </a:xfrm>
        </p:grpSpPr>
        <p:sp>
          <p:nvSpPr>
            <p:cNvPr id="971" name="Google Shape;971;p58"/>
            <p:cNvSpPr/>
            <p:nvPr/>
          </p:nvSpPr>
          <p:spPr>
            <a:xfrm>
              <a:off x="7191220" y="2977853"/>
              <a:ext cx="404827" cy="46666"/>
            </a:xfrm>
            <a:custGeom>
              <a:rect b="b" l="l" r="r" t="t"/>
              <a:pathLst>
                <a:path extrusionOk="0" h="1477" w="12813">
                  <a:moveTo>
                    <a:pt x="2286" y="0"/>
                  </a:moveTo>
                  <a:lnTo>
                    <a:pt x="2286" y="739"/>
                  </a:lnTo>
                  <a:lnTo>
                    <a:pt x="405" y="739"/>
                  </a:lnTo>
                  <a:cubicBezTo>
                    <a:pt x="214" y="739"/>
                    <a:pt x="48" y="882"/>
                    <a:pt x="24" y="1072"/>
                  </a:cubicBezTo>
                  <a:cubicBezTo>
                    <a:pt x="0" y="1286"/>
                    <a:pt x="167" y="1477"/>
                    <a:pt x="381" y="1477"/>
                  </a:cubicBezTo>
                  <a:lnTo>
                    <a:pt x="12407" y="1477"/>
                  </a:lnTo>
                  <a:cubicBezTo>
                    <a:pt x="12598" y="1477"/>
                    <a:pt x="12765" y="1334"/>
                    <a:pt x="12788" y="1144"/>
                  </a:cubicBezTo>
                  <a:cubicBezTo>
                    <a:pt x="12812" y="929"/>
                    <a:pt x="12646" y="739"/>
                    <a:pt x="12431" y="739"/>
                  </a:cubicBezTo>
                  <a:lnTo>
                    <a:pt x="9026" y="739"/>
                  </a:lnTo>
                  <a:lnTo>
                    <a:pt x="9026" y="0"/>
                  </a:lnTo>
                  <a:lnTo>
                    <a:pt x="8288" y="0"/>
                  </a:lnTo>
                  <a:lnTo>
                    <a:pt x="8288" y="739"/>
                  </a:lnTo>
                  <a:lnTo>
                    <a:pt x="3048" y="739"/>
                  </a:lnTo>
                  <a:lnTo>
                    <a:pt x="30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2" name="Google Shape;972;p58"/>
            <p:cNvSpPr/>
            <p:nvPr/>
          </p:nvSpPr>
          <p:spPr>
            <a:xfrm>
              <a:off x="7493685" y="2804045"/>
              <a:ext cx="85054" cy="63222"/>
            </a:xfrm>
            <a:custGeom>
              <a:rect b="b" l="l" r="r" t="t"/>
              <a:pathLst>
                <a:path extrusionOk="0" h="2001" w="2692">
                  <a:moveTo>
                    <a:pt x="429" y="0"/>
                  </a:moveTo>
                  <a:lnTo>
                    <a:pt x="1" y="2001"/>
                  </a:lnTo>
                  <a:lnTo>
                    <a:pt x="2239" y="2001"/>
                  </a:lnTo>
                  <a:lnTo>
                    <a:pt x="2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3" name="Google Shape;973;p58"/>
            <p:cNvSpPr/>
            <p:nvPr/>
          </p:nvSpPr>
          <p:spPr>
            <a:xfrm>
              <a:off x="7398140" y="2804045"/>
              <a:ext cx="85054" cy="63222"/>
            </a:xfrm>
            <a:custGeom>
              <a:rect b="b" l="l" r="r" t="t"/>
              <a:pathLst>
                <a:path extrusionOk="0" h="2001" w="2692">
                  <a:moveTo>
                    <a:pt x="453" y="0"/>
                  </a:moveTo>
                  <a:lnTo>
                    <a:pt x="0" y="2001"/>
                  </a:lnTo>
                  <a:lnTo>
                    <a:pt x="2239" y="2001"/>
                  </a:lnTo>
                  <a:lnTo>
                    <a:pt x="2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4" name="Google Shape;974;p58"/>
            <p:cNvSpPr/>
            <p:nvPr/>
          </p:nvSpPr>
          <p:spPr>
            <a:xfrm>
              <a:off x="7512484" y="2717504"/>
              <a:ext cx="84327" cy="62495"/>
            </a:xfrm>
            <a:custGeom>
              <a:rect b="b" l="l" r="r" t="t"/>
              <a:pathLst>
                <a:path extrusionOk="0" h="1978" w="2669">
                  <a:moveTo>
                    <a:pt x="453" y="1"/>
                  </a:moveTo>
                  <a:lnTo>
                    <a:pt x="1" y="1977"/>
                  </a:lnTo>
                  <a:lnTo>
                    <a:pt x="2263" y="1977"/>
                  </a:lnTo>
                  <a:lnTo>
                    <a:pt x="2620" y="453"/>
                  </a:lnTo>
                  <a:cubicBezTo>
                    <a:pt x="2668" y="215"/>
                    <a:pt x="2501" y="1"/>
                    <a:pt x="2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5" name="Google Shape;975;p58"/>
            <p:cNvSpPr/>
            <p:nvPr/>
          </p:nvSpPr>
          <p:spPr>
            <a:xfrm>
              <a:off x="7417697" y="2717504"/>
              <a:ext cx="85054" cy="62495"/>
            </a:xfrm>
            <a:custGeom>
              <a:rect b="b" l="l" r="r" t="t"/>
              <a:pathLst>
                <a:path extrusionOk="0" h="1978" w="2692">
                  <a:moveTo>
                    <a:pt x="739" y="1"/>
                  </a:moveTo>
                  <a:cubicBezTo>
                    <a:pt x="572" y="1"/>
                    <a:pt x="405" y="120"/>
                    <a:pt x="381" y="286"/>
                  </a:cubicBezTo>
                  <a:lnTo>
                    <a:pt x="0" y="1977"/>
                  </a:lnTo>
                  <a:lnTo>
                    <a:pt x="2239" y="1977"/>
                  </a:ln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6" name="Google Shape;976;p58"/>
            <p:cNvSpPr/>
            <p:nvPr/>
          </p:nvSpPr>
          <p:spPr>
            <a:xfrm>
              <a:off x="7474127" y="2890554"/>
              <a:ext cx="85054" cy="63253"/>
            </a:xfrm>
            <a:custGeom>
              <a:rect b="b" l="l" r="r" t="t"/>
              <a:pathLst>
                <a:path extrusionOk="0" h="2002" w="2692">
                  <a:moveTo>
                    <a:pt x="453" y="1"/>
                  </a:moveTo>
                  <a:lnTo>
                    <a:pt x="0" y="2001"/>
                  </a:lnTo>
                  <a:lnTo>
                    <a:pt x="1953" y="2001"/>
                  </a:lnTo>
                  <a:cubicBezTo>
                    <a:pt x="2120" y="2001"/>
                    <a:pt x="2263" y="1882"/>
                    <a:pt x="2310" y="1716"/>
                  </a:cubicBez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7" name="Google Shape;977;p58"/>
            <p:cNvSpPr/>
            <p:nvPr/>
          </p:nvSpPr>
          <p:spPr>
            <a:xfrm>
              <a:off x="7380067" y="2890554"/>
              <a:ext cx="83537" cy="63253"/>
            </a:xfrm>
            <a:custGeom>
              <a:rect b="b" l="l" r="r" t="t"/>
              <a:pathLst>
                <a:path extrusionOk="0" h="2002" w="2644">
                  <a:moveTo>
                    <a:pt x="405" y="1"/>
                  </a:moveTo>
                  <a:lnTo>
                    <a:pt x="72" y="1549"/>
                  </a:lnTo>
                  <a:cubicBezTo>
                    <a:pt x="1" y="1787"/>
                    <a:pt x="191" y="2001"/>
                    <a:pt x="429" y="2001"/>
                  </a:cubicBezTo>
                  <a:lnTo>
                    <a:pt x="2215" y="2001"/>
                  </a:lnTo>
                  <a:lnTo>
                    <a:pt x="2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8" name="Google Shape;978;p58"/>
            <p:cNvSpPr/>
            <p:nvPr/>
          </p:nvSpPr>
          <p:spPr>
            <a:xfrm>
              <a:off x="7304079" y="2804045"/>
              <a:ext cx="85054" cy="63222"/>
            </a:xfrm>
            <a:custGeom>
              <a:rect b="b" l="l" r="r" t="t"/>
              <a:pathLst>
                <a:path extrusionOk="0" h="2001" w="2692">
                  <a:moveTo>
                    <a:pt x="453" y="0"/>
                  </a:moveTo>
                  <a:lnTo>
                    <a:pt x="0" y="2001"/>
                  </a:lnTo>
                  <a:lnTo>
                    <a:pt x="2239" y="2001"/>
                  </a:lnTo>
                  <a:lnTo>
                    <a:pt x="2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79" name="Google Shape;979;p58"/>
            <p:cNvSpPr/>
            <p:nvPr/>
          </p:nvSpPr>
          <p:spPr>
            <a:xfrm>
              <a:off x="7208502" y="2804045"/>
              <a:ext cx="85054" cy="63222"/>
            </a:xfrm>
            <a:custGeom>
              <a:rect b="b" l="l" r="r" t="t"/>
              <a:pathLst>
                <a:path extrusionOk="0" h="2001" w="2692">
                  <a:moveTo>
                    <a:pt x="453" y="0"/>
                  </a:moveTo>
                  <a:lnTo>
                    <a:pt x="1" y="2001"/>
                  </a:lnTo>
                  <a:lnTo>
                    <a:pt x="2263" y="2001"/>
                  </a:lnTo>
                  <a:lnTo>
                    <a:pt x="2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0" name="Google Shape;980;p58"/>
            <p:cNvSpPr/>
            <p:nvPr/>
          </p:nvSpPr>
          <p:spPr>
            <a:xfrm>
              <a:off x="7323637" y="2717504"/>
              <a:ext cx="83537" cy="62495"/>
            </a:xfrm>
            <a:custGeom>
              <a:rect b="b" l="l" r="r" t="t"/>
              <a:pathLst>
                <a:path extrusionOk="0" h="1978" w="2644">
                  <a:moveTo>
                    <a:pt x="429" y="1"/>
                  </a:moveTo>
                  <a:lnTo>
                    <a:pt x="0" y="1977"/>
                  </a:lnTo>
                  <a:lnTo>
                    <a:pt x="2239" y="1977"/>
                  </a:lnTo>
                  <a:lnTo>
                    <a:pt x="2572" y="453"/>
                  </a:lnTo>
                  <a:cubicBezTo>
                    <a:pt x="2644" y="215"/>
                    <a:pt x="2453" y="1"/>
                    <a:pt x="2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1" name="Google Shape;981;p58"/>
            <p:cNvSpPr/>
            <p:nvPr/>
          </p:nvSpPr>
          <p:spPr>
            <a:xfrm>
              <a:off x="7228092" y="2717504"/>
              <a:ext cx="85054" cy="62495"/>
            </a:xfrm>
            <a:custGeom>
              <a:rect b="b" l="l" r="r" t="t"/>
              <a:pathLst>
                <a:path extrusionOk="0" h="1978" w="2692">
                  <a:moveTo>
                    <a:pt x="738" y="1"/>
                  </a:moveTo>
                  <a:cubicBezTo>
                    <a:pt x="572" y="1"/>
                    <a:pt x="429" y="120"/>
                    <a:pt x="381" y="286"/>
                  </a:cubicBezTo>
                  <a:lnTo>
                    <a:pt x="0" y="1977"/>
                  </a:lnTo>
                  <a:lnTo>
                    <a:pt x="2239" y="1977"/>
                  </a:ln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2" name="Google Shape;982;p58"/>
            <p:cNvSpPr/>
            <p:nvPr/>
          </p:nvSpPr>
          <p:spPr>
            <a:xfrm>
              <a:off x="7284522" y="2890554"/>
              <a:ext cx="85054" cy="63253"/>
            </a:xfrm>
            <a:custGeom>
              <a:rect b="b" l="l" r="r" t="t"/>
              <a:pathLst>
                <a:path extrusionOk="0" h="2002" w="2692">
                  <a:moveTo>
                    <a:pt x="453" y="1"/>
                  </a:moveTo>
                  <a:lnTo>
                    <a:pt x="0" y="2001"/>
                  </a:lnTo>
                  <a:lnTo>
                    <a:pt x="1953" y="2001"/>
                  </a:lnTo>
                  <a:cubicBezTo>
                    <a:pt x="2120" y="2001"/>
                    <a:pt x="2286" y="1882"/>
                    <a:pt x="2310" y="1716"/>
                  </a:cubicBez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3" name="Google Shape;983;p58"/>
            <p:cNvSpPr/>
            <p:nvPr/>
          </p:nvSpPr>
          <p:spPr>
            <a:xfrm>
              <a:off x="7190461" y="2890554"/>
              <a:ext cx="84295" cy="63253"/>
            </a:xfrm>
            <a:custGeom>
              <a:rect b="b" l="l" r="r" t="t"/>
              <a:pathLst>
                <a:path extrusionOk="0" h="2002" w="2668">
                  <a:moveTo>
                    <a:pt x="429" y="1"/>
                  </a:moveTo>
                  <a:lnTo>
                    <a:pt x="48" y="1549"/>
                  </a:lnTo>
                  <a:cubicBezTo>
                    <a:pt x="0" y="1787"/>
                    <a:pt x="167" y="2001"/>
                    <a:pt x="405" y="2001"/>
                  </a:cubicBezTo>
                  <a:lnTo>
                    <a:pt x="2215" y="2001"/>
                  </a:lnTo>
                  <a:lnTo>
                    <a:pt x="2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984" name="Google Shape;984;p58"/>
          <p:cNvGrpSpPr/>
          <p:nvPr/>
        </p:nvGrpSpPr>
        <p:grpSpPr>
          <a:xfrm>
            <a:off x="3753351" y="1869967"/>
            <a:ext cx="526347" cy="526305"/>
            <a:chOff x="6576462" y="3261519"/>
            <a:chExt cx="404105" cy="404073"/>
          </a:xfrm>
        </p:grpSpPr>
        <p:sp>
          <p:nvSpPr>
            <p:cNvPr id="985" name="Google Shape;985;p58"/>
            <p:cNvSpPr/>
            <p:nvPr/>
          </p:nvSpPr>
          <p:spPr>
            <a:xfrm>
              <a:off x="6576462" y="3451883"/>
              <a:ext cx="404100" cy="213709"/>
            </a:xfrm>
            <a:custGeom>
              <a:rect b="b" l="l" r="r" t="t"/>
              <a:pathLst>
                <a:path extrusionOk="0" h="6764" w="12790">
                  <a:moveTo>
                    <a:pt x="3787" y="0"/>
                  </a:moveTo>
                  <a:lnTo>
                    <a:pt x="3787" y="1715"/>
                  </a:lnTo>
                  <a:cubicBezTo>
                    <a:pt x="3501" y="1929"/>
                    <a:pt x="3287" y="2168"/>
                    <a:pt x="3216" y="2430"/>
                  </a:cubicBezTo>
                  <a:cubicBezTo>
                    <a:pt x="3025" y="3001"/>
                    <a:pt x="3311" y="3454"/>
                    <a:pt x="3501" y="3811"/>
                  </a:cubicBezTo>
                  <a:cubicBezTo>
                    <a:pt x="3573" y="3906"/>
                    <a:pt x="3644" y="4049"/>
                    <a:pt x="3668" y="4097"/>
                  </a:cubicBezTo>
                  <a:cubicBezTo>
                    <a:pt x="3668" y="4144"/>
                    <a:pt x="3644" y="4192"/>
                    <a:pt x="3597" y="4239"/>
                  </a:cubicBezTo>
                  <a:cubicBezTo>
                    <a:pt x="3501" y="4287"/>
                    <a:pt x="3382" y="4311"/>
                    <a:pt x="3239" y="4311"/>
                  </a:cubicBezTo>
                  <a:cubicBezTo>
                    <a:pt x="2954" y="4311"/>
                    <a:pt x="2739" y="4192"/>
                    <a:pt x="2739" y="4097"/>
                  </a:cubicBezTo>
                  <a:cubicBezTo>
                    <a:pt x="2763" y="3906"/>
                    <a:pt x="2835" y="3406"/>
                    <a:pt x="2501" y="3001"/>
                  </a:cubicBezTo>
                  <a:cubicBezTo>
                    <a:pt x="2239" y="2692"/>
                    <a:pt x="1787" y="2501"/>
                    <a:pt x="1191" y="2477"/>
                  </a:cubicBezTo>
                  <a:cubicBezTo>
                    <a:pt x="1173" y="2474"/>
                    <a:pt x="1155" y="2473"/>
                    <a:pt x="1137" y="2473"/>
                  </a:cubicBezTo>
                  <a:cubicBezTo>
                    <a:pt x="1013" y="2473"/>
                    <a:pt x="897" y="2543"/>
                    <a:pt x="834" y="2668"/>
                  </a:cubicBezTo>
                  <a:cubicBezTo>
                    <a:pt x="763" y="2787"/>
                    <a:pt x="787" y="2953"/>
                    <a:pt x="882" y="3073"/>
                  </a:cubicBezTo>
                  <a:cubicBezTo>
                    <a:pt x="977" y="3192"/>
                    <a:pt x="1025" y="3287"/>
                    <a:pt x="1025" y="3382"/>
                  </a:cubicBezTo>
                  <a:cubicBezTo>
                    <a:pt x="1025" y="3501"/>
                    <a:pt x="953" y="3573"/>
                    <a:pt x="763" y="3763"/>
                  </a:cubicBezTo>
                  <a:cubicBezTo>
                    <a:pt x="477" y="4073"/>
                    <a:pt x="1" y="4573"/>
                    <a:pt x="1" y="5692"/>
                  </a:cubicBezTo>
                  <a:cubicBezTo>
                    <a:pt x="1" y="5978"/>
                    <a:pt x="48" y="6240"/>
                    <a:pt x="144" y="6502"/>
                  </a:cubicBezTo>
                  <a:cubicBezTo>
                    <a:pt x="191" y="6645"/>
                    <a:pt x="334" y="6764"/>
                    <a:pt x="501" y="6764"/>
                  </a:cubicBezTo>
                  <a:lnTo>
                    <a:pt x="12313" y="6764"/>
                  </a:lnTo>
                  <a:cubicBezTo>
                    <a:pt x="12479" y="6764"/>
                    <a:pt x="12622" y="6645"/>
                    <a:pt x="12670" y="6502"/>
                  </a:cubicBezTo>
                  <a:cubicBezTo>
                    <a:pt x="12741" y="6240"/>
                    <a:pt x="12789" y="5978"/>
                    <a:pt x="12789" y="5692"/>
                  </a:cubicBezTo>
                  <a:cubicBezTo>
                    <a:pt x="12789" y="4573"/>
                    <a:pt x="12360" y="4073"/>
                    <a:pt x="12075" y="3763"/>
                  </a:cubicBezTo>
                  <a:cubicBezTo>
                    <a:pt x="11884" y="3573"/>
                    <a:pt x="11836" y="3501"/>
                    <a:pt x="11836" y="3382"/>
                  </a:cubicBezTo>
                  <a:cubicBezTo>
                    <a:pt x="11836" y="3358"/>
                    <a:pt x="11836" y="3263"/>
                    <a:pt x="11979" y="3073"/>
                  </a:cubicBezTo>
                  <a:cubicBezTo>
                    <a:pt x="12051" y="2953"/>
                    <a:pt x="12075" y="2787"/>
                    <a:pt x="12003" y="2668"/>
                  </a:cubicBezTo>
                  <a:cubicBezTo>
                    <a:pt x="11941" y="2543"/>
                    <a:pt x="11824" y="2473"/>
                    <a:pt x="11700" y="2473"/>
                  </a:cubicBezTo>
                  <a:cubicBezTo>
                    <a:pt x="11682" y="2473"/>
                    <a:pt x="11664" y="2474"/>
                    <a:pt x="11646" y="2477"/>
                  </a:cubicBezTo>
                  <a:cubicBezTo>
                    <a:pt x="11074" y="2501"/>
                    <a:pt x="10598" y="2692"/>
                    <a:pt x="10336" y="3001"/>
                  </a:cubicBezTo>
                  <a:cubicBezTo>
                    <a:pt x="10003" y="3406"/>
                    <a:pt x="10074" y="3906"/>
                    <a:pt x="10098" y="4097"/>
                  </a:cubicBezTo>
                  <a:cubicBezTo>
                    <a:pt x="10098" y="4192"/>
                    <a:pt x="9884" y="4311"/>
                    <a:pt x="9598" y="4311"/>
                  </a:cubicBezTo>
                  <a:cubicBezTo>
                    <a:pt x="9455" y="4311"/>
                    <a:pt x="9336" y="4287"/>
                    <a:pt x="9241" y="4239"/>
                  </a:cubicBezTo>
                  <a:cubicBezTo>
                    <a:pt x="9193" y="4192"/>
                    <a:pt x="9169" y="4144"/>
                    <a:pt x="9169" y="4120"/>
                  </a:cubicBezTo>
                  <a:cubicBezTo>
                    <a:pt x="9193" y="4049"/>
                    <a:pt x="9265" y="3906"/>
                    <a:pt x="9336" y="3811"/>
                  </a:cubicBezTo>
                  <a:cubicBezTo>
                    <a:pt x="9526" y="3454"/>
                    <a:pt x="9812" y="3001"/>
                    <a:pt x="9622" y="2430"/>
                  </a:cubicBezTo>
                  <a:cubicBezTo>
                    <a:pt x="9550" y="2168"/>
                    <a:pt x="9336" y="1906"/>
                    <a:pt x="9026" y="1691"/>
                  </a:cubicBezTo>
                  <a:lnTo>
                    <a:pt x="9026" y="0"/>
                  </a:lnTo>
                  <a:lnTo>
                    <a:pt x="8264" y="0"/>
                  </a:lnTo>
                  <a:lnTo>
                    <a:pt x="8264" y="1239"/>
                  </a:lnTo>
                  <a:cubicBezTo>
                    <a:pt x="8193" y="1215"/>
                    <a:pt x="8145" y="1191"/>
                    <a:pt x="8050" y="1144"/>
                  </a:cubicBezTo>
                  <a:cubicBezTo>
                    <a:pt x="8005" y="1129"/>
                    <a:pt x="7957" y="1121"/>
                    <a:pt x="7910" y="1121"/>
                  </a:cubicBezTo>
                  <a:cubicBezTo>
                    <a:pt x="7809" y="1121"/>
                    <a:pt x="7710" y="1157"/>
                    <a:pt x="7645" y="1239"/>
                  </a:cubicBezTo>
                  <a:cubicBezTo>
                    <a:pt x="7526" y="1358"/>
                    <a:pt x="7502" y="1525"/>
                    <a:pt x="7574" y="1667"/>
                  </a:cubicBezTo>
                  <a:cubicBezTo>
                    <a:pt x="7931" y="2310"/>
                    <a:pt x="7717" y="2525"/>
                    <a:pt x="7407" y="2739"/>
                  </a:cubicBezTo>
                  <a:cubicBezTo>
                    <a:pt x="7216" y="2858"/>
                    <a:pt x="7002" y="2930"/>
                    <a:pt x="6764" y="2977"/>
                  </a:cubicBezTo>
                  <a:lnTo>
                    <a:pt x="6764" y="0"/>
                  </a:lnTo>
                  <a:lnTo>
                    <a:pt x="6026" y="0"/>
                  </a:lnTo>
                  <a:lnTo>
                    <a:pt x="6026" y="2977"/>
                  </a:lnTo>
                  <a:cubicBezTo>
                    <a:pt x="5811" y="2930"/>
                    <a:pt x="5621" y="2858"/>
                    <a:pt x="5502" y="2787"/>
                  </a:cubicBezTo>
                  <a:cubicBezTo>
                    <a:pt x="5121" y="2525"/>
                    <a:pt x="4906" y="2334"/>
                    <a:pt x="5264" y="1667"/>
                  </a:cubicBezTo>
                  <a:cubicBezTo>
                    <a:pt x="5335" y="1525"/>
                    <a:pt x="5311" y="1358"/>
                    <a:pt x="5216" y="1239"/>
                  </a:cubicBezTo>
                  <a:cubicBezTo>
                    <a:pt x="5135" y="1157"/>
                    <a:pt x="5031" y="1121"/>
                    <a:pt x="4928" y="1121"/>
                  </a:cubicBezTo>
                  <a:cubicBezTo>
                    <a:pt x="4880" y="1121"/>
                    <a:pt x="4833" y="1129"/>
                    <a:pt x="4787" y="1144"/>
                  </a:cubicBezTo>
                  <a:cubicBezTo>
                    <a:pt x="4692" y="1191"/>
                    <a:pt x="4621" y="1239"/>
                    <a:pt x="4525" y="1263"/>
                  </a:cubicBezTo>
                  <a:lnTo>
                    <a:pt x="4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6" name="Google Shape;986;p58"/>
            <p:cNvSpPr/>
            <p:nvPr/>
          </p:nvSpPr>
          <p:spPr>
            <a:xfrm>
              <a:off x="6660728" y="3309671"/>
              <a:ext cx="236299" cy="118165"/>
            </a:xfrm>
            <a:custGeom>
              <a:rect b="b" l="l" r="r" t="t"/>
              <a:pathLst>
                <a:path extrusionOk="0" h="3740" w="7479">
                  <a:moveTo>
                    <a:pt x="3740" y="1"/>
                  </a:moveTo>
                  <a:cubicBezTo>
                    <a:pt x="3025" y="1"/>
                    <a:pt x="2454" y="477"/>
                    <a:pt x="2287" y="1144"/>
                  </a:cubicBezTo>
                  <a:cubicBezTo>
                    <a:pt x="2263" y="1120"/>
                    <a:pt x="2263" y="1120"/>
                    <a:pt x="2239" y="1120"/>
                  </a:cubicBezTo>
                  <a:cubicBezTo>
                    <a:pt x="1620" y="1120"/>
                    <a:pt x="1120" y="1620"/>
                    <a:pt x="1120" y="2239"/>
                  </a:cubicBezTo>
                  <a:lnTo>
                    <a:pt x="739" y="2239"/>
                  </a:lnTo>
                  <a:cubicBezTo>
                    <a:pt x="334" y="2239"/>
                    <a:pt x="1" y="2596"/>
                    <a:pt x="1" y="3001"/>
                  </a:cubicBezTo>
                  <a:cubicBezTo>
                    <a:pt x="1" y="3406"/>
                    <a:pt x="334" y="3739"/>
                    <a:pt x="739" y="3739"/>
                  </a:cubicBezTo>
                  <a:lnTo>
                    <a:pt x="6740" y="3739"/>
                  </a:lnTo>
                  <a:cubicBezTo>
                    <a:pt x="7145" y="3739"/>
                    <a:pt x="7479" y="3406"/>
                    <a:pt x="7479" y="3001"/>
                  </a:cubicBezTo>
                  <a:cubicBezTo>
                    <a:pt x="7479" y="2596"/>
                    <a:pt x="7145" y="2239"/>
                    <a:pt x="6740" y="2239"/>
                  </a:cubicBezTo>
                  <a:cubicBezTo>
                    <a:pt x="6740" y="1620"/>
                    <a:pt x="6216" y="1120"/>
                    <a:pt x="5597" y="1120"/>
                  </a:cubicBezTo>
                  <a:cubicBezTo>
                    <a:pt x="5454" y="1120"/>
                    <a:pt x="5335" y="1167"/>
                    <a:pt x="5192" y="1215"/>
                  </a:cubicBezTo>
                  <a:cubicBezTo>
                    <a:pt x="5073" y="524"/>
                    <a:pt x="4454" y="1"/>
                    <a:pt x="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7" name="Google Shape;987;p58"/>
            <p:cNvSpPr/>
            <p:nvPr/>
          </p:nvSpPr>
          <p:spPr>
            <a:xfrm>
              <a:off x="6816495" y="3261519"/>
              <a:ext cx="164073" cy="118924"/>
            </a:xfrm>
            <a:custGeom>
              <a:rect b="b" l="l" r="r" t="t"/>
              <a:pathLst>
                <a:path extrusionOk="0" h="3764" w="5193">
                  <a:moveTo>
                    <a:pt x="1429" y="0"/>
                  </a:moveTo>
                  <a:cubicBezTo>
                    <a:pt x="739" y="0"/>
                    <a:pt x="167" y="501"/>
                    <a:pt x="0" y="1120"/>
                  </a:cubicBezTo>
                  <a:cubicBezTo>
                    <a:pt x="310" y="1310"/>
                    <a:pt x="572" y="1572"/>
                    <a:pt x="739" y="1906"/>
                  </a:cubicBezTo>
                  <a:cubicBezTo>
                    <a:pt x="1548" y="1929"/>
                    <a:pt x="2215" y="2453"/>
                    <a:pt x="2453" y="3168"/>
                  </a:cubicBezTo>
                  <a:cubicBezTo>
                    <a:pt x="2715" y="3311"/>
                    <a:pt x="2930" y="3525"/>
                    <a:pt x="3096" y="3763"/>
                  </a:cubicBezTo>
                  <a:lnTo>
                    <a:pt x="4454" y="3763"/>
                  </a:lnTo>
                  <a:cubicBezTo>
                    <a:pt x="4859" y="3763"/>
                    <a:pt x="5192" y="3430"/>
                    <a:pt x="5192" y="3025"/>
                  </a:cubicBezTo>
                  <a:cubicBezTo>
                    <a:pt x="5192" y="2620"/>
                    <a:pt x="4859" y="2287"/>
                    <a:pt x="4454" y="2287"/>
                  </a:cubicBezTo>
                  <a:cubicBezTo>
                    <a:pt x="4454" y="1667"/>
                    <a:pt x="3906" y="1144"/>
                    <a:pt x="3287" y="1144"/>
                  </a:cubicBezTo>
                  <a:cubicBezTo>
                    <a:pt x="3144" y="1144"/>
                    <a:pt x="3025" y="1191"/>
                    <a:pt x="2882" y="1239"/>
                  </a:cubicBezTo>
                  <a:cubicBezTo>
                    <a:pt x="2763" y="548"/>
                    <a:pt x="2144" y="0"/>
                    <a:pt x="14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88" name="Google Shape;988;p58"/>
            <p:cNvSpPr/>
            <p:nvPr/>
          </p:nvSpPr>
          <p:spPr>
            <a:xfrm>
              <a:off x="6576462" y="3261519"/>
              <a:ext cx="164831" cy="118924"/>
            </a:xfrm>
            <a:custGeom>
              <a:rect b="b" l="l" r="r" t="t"/>
              <a:pathLst>
                <a:path extrusionOk="0" h="3764" w="5217">
                  <a:moveTo>
                    <a:pt x="3787" y="0"/>
                  </a:moveTo>
                  <a:cubicBezTo>
                    <a:pt x="3073" y="0"/>
                    <a:pt x="2501" y="501"/>
                    <a:pt x="2334" y="1167"/>
                  </a:cubicBezTo>
                  <a:cubicBezTo>
                    <a:pt x="2311" y="1167"/>
                    <a:pt x="2311" y="1144"/>
                    <a:pt x="2287" y="1144"/>
                  </a:cubicBezTo>
                  <a:cubicBezTo>
                    <a:pt x="1668" y="1144"/>
                    <a:pt x="1144" y="1667"/>
                    <a:pt x="1144" y="2287"/>
                  </a:cubicBezTo>
                  <a:lnTo>
                    <a:pt x="763" y="2287"/>
                  </a:lnTo>
                  <a:cubicBezTo>
                    <a:pt x="358" y="2287"/>
                    <a:pt x="1" y="2620"/>
                    <a:pt x="1" y="3025"/>
                  </a:cubicBezTo>
                  <a:cubicBezTo>
                    <a:pt x="1" y="3430"/>
                    <a:pt x="358" y="3763"/>
                    <a:pt x="763" y="3763"/>
                  </a:cubicBezTo>
                  <a:lnTo>
                    <a:pt x="2120" y="3763"/>
                  </a:lnTo>
                  <a:cubicBezTo>
                    <a:pt x="2334" y="3382"/>
                    <a:pt x="2716" y="3120"/>
                    <a:pt x="3192" y="3049"/>
                  </a:cubicBezTo>
                  <a:cubicBezTo>
                    <a:pt x="3406" y="2525"/>
                    <a:pt x="3859" y="2120"/>
                    <a:pt x="4430" y="1953"/>
                  </a:cubicBezTo>
                  <a:cubicBezTo>
                    <a:pt x="4621" y="1620"/>
                    <a:pt x="4883" y="1334"/>
                    <a:pt x="5216" y="1120"/>
                  </a:cubicBezTo>
                  <a:cubicBezTo>
                    <a:pt x="5049" y="501"/>
                    <a:pt x="4454" y="0"/>
                    <a:pt x="3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989" name="Google Shape;989;p58"/>
          <p:cNvGrpSpPr/>
          <p:nvPr/>
        </p:nvGrpSpPr>
        <p:grpSpPr>
          <a:xfrm>
            <a:off x="3753845" y="3420542"/>
            <a:ext cx="525355" cy="525363"/>
            <a:chOff x="1567504" y="2669352"/>
            <a:chExt cx="403344" cy="403350"/>
          </a:xfrm>
        </p:grpSpPr>
        <p:sp>
          <p:nvSpPr>
            <p:cNvPr id="990" name="Google Shape;990;p58"/>
            <p:cNvSpPr/>
            <p:nvPr/>
          </p:nvSpPr>
          <p:spPr>
            <a:xfrm>
              <a:off x="1733792" y="2776367"/>
              <a:ext cx="94848" cy="142083"/>
            </a:xfrm>
            <a:custGeom>
              <a:rect b="b" l="l" r="r" t="t"/>
              <a:pathLst>
                <a:path extrusionOk="0" h="4497" w="3002">
                  <a:moveTo>
                    <a:pt x="1870" y="1"/>
                  </a:moveTo>
                  <a:cubicBezTo>
                    <a:pt x="1809" y="1"/>
                    <a:pt x="1748" y="14"/>
                    <a:pt x="1691" y="43"/>
                  </a:cubicBezTo>
                  <a:lnTo>
                    <a:pt x="215" y="781"/>
                  </a:lnTo>
                  <a:cubicBezTo>
                    <a:pt x="72" y="853"/>
                    <a:pt x="1" y="972"/>
                    <a:pt x="1" y="1114"/>
                  </a:cubicBezTo>
                  <a:lnTo>
                    <a:pt x="1" y="2615"/>
                  </a:lnTo>
                  <a:cubicBezTo>
                    <a:pt x="1" y="2686"/>
                    <a:pt x="1" y="2734"/>
                    <a:pt x="24" y="2781"/>
                  </a:cubicBezTo>
                  <a:lnTo>
                    <a:pt x="787" y="4282"/>
                  </a:lnTo>
                  <a:cubicBezTo>
                    <a:pt x="834" y="4401"/>
                    <a:pt x="953" y="4496"/>
                    <a:pt x="1096" y="4496"/>
                  </a:cubicBezTo>
                  <a:lnTo>
                    <a:pt x="1120" y="4496"/>
                  </a:lnTo>
                  <a:cubicBezTo>
                    <a:pt x="1239" y="4496"/>
                    <a:pt x="1358" y="4425"/>
                    <a:pt x="1430" y="4329"/>
                  </a:cubicBezTo>
                  <a:lnTo>
                    <a:pt x="2930" y="2091"/>
                  </a:lnTo>
                  <a:cubicBezTo>
                    <a:pt x="3001" y="1972"/>
                    <a:pt x="3001" y="1829"/>
                    <a:pt x="2954" y="1710"/>
                  </a:cubicBezTo>
                  <a:lnTo>
                    <a:pt x="2215" y="210"/>
                  </a:lnTo>
                  <a:cubicBezTo>
                    <a:pt x="2149" y="76"/>
                    <a:pt x="2011" y="1"/>
                    <a:pt x="1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1" name="Google Shape;991;p58"/>
            <p:cNvSpPr/>
            <p:nvPr/>
          </p:nvSpPr>
          <p:spPr>
            <a:xfrm>
              <a:off x="1567504" y="2669352"/>
              <a:ext cx="167833" cy="403342"/>
            </a:xfrm>
            <a:custGeom>
              <a:rect b="b" l="l" r="r" t="t"/>
              <a:pathLst>
                <a:path extrusionOk="0" h="12766" w="5312">
                  <a:moveTo>
                    <a:pt x="358" y="1"/>
                  </a:moveTo>
                  <a:cubicBezTo>
                    <a:pt x="167" y="1"/>
                    <a:pt x="1" y="167"/>
                    <a:pt x="1" y="358"/>
                  </a:cubicBezTo>
                  <a:lnTo>
                    <a:pt x="1" y="12408"/>
                  </a:lnTo>
                  <a:cubicBezTo>
                    <a:pt x="1" y="12598"/>
                    <a:pt x="167" y="12765"/>
                    <a:pt x="358" y="12765"/>
                  </a:cubicBezTo>
                  <a:lnTo>
                    <a:pt x="2263" y="12765"/>
                  </a:lnTo>
                  <a:lnTo>
                    <a:pt x="2263" y="8026"/>
                  </a:lnTo>
                  <a:lnTo>
                    <a:pt x="3644" y="6645"/>
                  </a:lnTo>
                  <a:cubicBezTo>
                    <a:pt x="3763" y="6550"/>
                    <a:pt x="3787" y="6407"/>
                    <a:pt x="3740" y="6264"/>
                  </a:cubicBezTo>
                  <a:lnTo>
                    <a:pt x="3311" y="4954"/>
                  </a:lnTo>
                  <a:lnTo>
                    <a:pt x="2382" y="4025"/>
                  </a:lnTo>
                  <a:cubicBezTo>
                    <a:pt x="2239" y="3882"/>
                    <a:pt x="2239" y="3644"/>
                    <a:pt x="2382" y="3501"/>
                  </a:cubicBezTo>
                  <a:cubicBezTo>
                    <a:pt x="2454" y="3430"/>
                    <a:pt x="2549" y="3394"/>
                    <a:pt x="2644" y="3394"/>
                  </a:cubicBezTo>
                  <a:cubicBezTo>
                    <a:pt x="2739" y="3394"/>
                    <a:pt x="2835" y="3430"/>
                    <a:pt x="2906" y="3501"/>
                  </a:cubicBezTo>
                  <a:lnTo>
                    <a:pt x="3454" y="4049"/>
                  </a:lnTo>
                  <a:lnTo>
                    <a:pt x="5097" y="2954"/>
                  </a:lnTo>
                  <a:cubicBezTo>
                    <a:pt x="5240" y="2834"/>
                    <a:pt x="5311" y="2644"/>
                    <a:pt x="5216" y="2477"/>
                  </a:cubicBezTo>
                  <a:lnTo>
                    <a:pt x="4478" y="953"/>
                  </a:lnTo>
                  <a:cubicBezTo>
                    <a:pt x="4406" y="834"/>
                    <a:pt x="4287" y="739"/>
                    <a:pt x="4144" y="739"/>
                  </a:cubicBezTo>
                  <a:lnTo>
                    <a:pt x="2787" y="739"/>
                  </a:lnTo>
                  <a:lnTo>
                    <a:pt x="2144" y="96"/>
                  </a:lnTo>
                  <a:cubicBezTo>
                    <a:pt x="2096" y="24"/>
                    <a:pt x="2001"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2" name="Google Shape;992;p58"/>
            <p:cNvSpPr/>
            <p:nvPr/>
          </p:nvSpPr>
          <p:spPr>
            <a:xfrm>
              <a:off x="1662323" y="2930459"/>
              <a:ext cx="308525" cy="82779"/>
            </a:xfrm>
            <a:custGeom>
              <a:rect b="b" l="l" r="r" t="t"/>
              <a:pathLst>
                <a:path extrusionOk="0" h="2620" w="9765">
                  <a:moveTo>
                    <a:pt x="1882" y="0"/>
                  </a:moveTo>
                  <a:cubicBezTo>
                    <a:pt x="1358" y="0"/>
                    <a:pt x="1072" y="262"/>
                    <a:pt x="881" y="476"/>
                  </a:cubicBezTo>
                  <a:cubicBezTo>
                    <a:pt x="691" y="667"/>
                    <a:pt x="596" y="738"/>
                    <a:pt x="381" y="738"/>
                  </a:cubicBezTo>
                  <a:cubicBezTo>
                    <a:pt x="215" y="738"/>
                    <a:pt x="119" y="691"/>
                    <a:pt x="0" y="572"/>
                  </a:cubicBezTo>
                  <a:lnTo>
                    <a:pt x="0" y="2453"/>
                  </a:lnTo>
                  <a:cubicBezTo>
                    <a:pt x="119" y="2572"/>
                    <a:pt x="215" y="2620"/>
                    <a:pt x="381" y="2620"/>
                  </a:cubicBezTo>
                  <a:cubicBezTo>
                    <a:pt x="596" y="2620"/>
                    <a:pt x="691" y="2524"/>
                    <a:pt x="881" y="2358"/>
                  </a:cubicBezTo>
                  <a:cubicBezTo>
                    <a:pt x="1072" y="2143"/>
                    <a:pt x="1358" y="1858"/>
                    <a:pt x="1882" y="1858"/>
                  </a:cubicBezTo>
                  <a:cubicBezTo>
                    <a:pt x="2406" y="1858"/>
                    <a:pt x="2691" y="2143"/>
                    <a:pt x="2906" y="2358"/>
                  </a:cubicBezTo>
                  <a:cubicBezTo>
                    <a:pt x="3072" y="2524"/>
                    <a:pt x="3168" y="2620"/>
                    <a:pt x="3382" y="2620"/>
                  </a:cubicBezTo>
                  <a:cubicBezTo>
                    <a:pt x="3596" y="2620"/>
                    <a:pt x="3692" y="2524"/>
                    <a:pt x="3858" y="2358"/>
                  </a:cubicBezTo>
                  <a:cubicBezTo>
                    <a:pt x="4073" y="2143"/>
                    <a:pt x="4358" y="1858"/>
                    <a:pt x="4882" y="1858"/>
                  </a:cubicBezTo>
                  <a:cubicBezTo>
                    <a:pt x="5406" y="1858"/>
                    <a:pt x="5692" y="2143"/>
                    <a:pt x="5882" y="2358"/>
                  </a:cubicBezTo>
                  <a:cubicBezTo>
                    <a:pt x="6073" y="2524"/>
                    <a:pt x="6168" y="2620"/>
                    <a:pt x="6383" y="2620"/>
                  </a:cubicBezTo>
                  <a:cubicBezTo>
                    <a:pt x="6597" y="2620"/>
                    <a:pt x="6668" y="2524"/>
                    <a:pt x="6859" y="2358"/>
                  </a:cubicBezTo>
                  <a:cubicBezTo>
                    <a:pt x="7073" y="2143"/>
                    <a:pt x="7335" y="1858"/>
                    <a:pt x="7883" y="1858"/>
                  </a:cubicBezTo>
                  <a:cubicBezTo>
                    <a:pt x="8407" y="1858"/>
                    <a:pt x="8716" y="2143"/>
                    <a:pt x="8907" y="2358"/>
                  </a:cubicBezTo>
                  <a:cubicBezTo>
                    <a:pt x="9060" y="2494"/>
                    <a:pt x="9177" y="2606"/>
                    <a:pt x="9415" y="2606"/>
                  </a:cubicBezTo>
                  <a:cubicBezTo>
                    <a:pt x="9509" y="2606"/>
                    <a:pt x="9622" y="2589"/>
                    <a:pt x="9764" y="2548"/>
                  </a:cubicBezTo>
                  <a:lnTo>
                    <a:pt x="9764" y="1119"/>
                  </a:lnTo>
                  <a:cubicBezTo>
                    <a:pt x="9764" y="905"/>
                    <a:pt x="9597" y="738"/>
                    <a:pt x="9407" y="738"/>
                  </a:cubicBezTo>
                  <a:cubicBezTo>
                    <a:pt x="9193" y="738"/>
                    <a:pt x="9097" y="667"/>
                    <a:pt x="8907" y="476"/>
                  </a:cubicBezTo>
                  <a:cubicBezTo>
                    <a:pt x="8716" y="262"/>
                    <a:pt x="8407" y="0"/>
                    <a:pt x="7883" y="0"/>
                  </a:cubicBezTo>
                  <a:cubicBezTo>
                    <a:pt x="7335" y="0"/>
                    <a:pt x="7073" y="262"/>
                    <a:pt x="6859" y="476"/>
                  </a:cubicBezTo>
                  <a:cubicBezTo>
                    <a:pt x="6668" y="667"/>
                    <a:pt x="6597" y="738"/>
                    <a:pt x="6383" y="738"/>
                  </a:cubicBezTo>
                  <a:cubicBezTo>
                    <a:pt x="6168" y="738"/>
                    <a:pt x="6073" y="667"/>
                    <a:pt x="5882" y="476"/>
                  </a:cubicBezTo>
                  <a:cubicBezTo>
                    <a:pt x="5692" y="262"/>
                    <a:pt x="5406" y="0"/>
                    <a:pt x="4882" y="0"/>
                  </a:cubicBezTo>
                  <a:cubicBezTo>
                    <a:pt x="4358" y="0"/>
                    <a:pt x="4073" y="262"/>
                    <a:pt x="3858" y="476"/>
                  </a:cubicBezTo>
                  <a:cubicBezTo>
                    <a:pt x="3692" y="667"/>
                    <a:pt x="3596" y="738"/>
                    <a:pt x="3382" y="738"/>
                  </a:cubicBezTo>
                  <a:cubicBezTo>
                    <a:pt x="3168" y="738"/>
                    <a:pt x="3072" y="667"/>
                    <a:pt x="2906" y="476"/>
                  </a:cubicBezTo>
                  <a:cubicBezTo>
                    <a:pt x="2691" y="262"/>
                    <a:pt x="2406"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3" name="Google Shape;993;p58"/>
            <p:cNvSpPr/>
            <p:nvPr/>
          </p:nvSpPr>
          <p:spPr>
            <a:xfrm>
              <a:off x="1662323" y="3013208"/>
              <a:ext cx="308525" cy="59493"/>
            </a:xfrm>
            <a:custGeom>
              <a:rect b="b" l="l" r="r" t="t"/>
              <a:pathLst>
                <a:path extrusionOk="0" h="1883" w="9765">
                  <a:moveTo>
                    <a:pt x="1882" y="1"/>
                  </a:moveTo>
                  <a:cubicBezTo>
                    <a:pt x="1667" y="1"/>
                    <a:pt x="1572" y="72"/>
                    <a:pt x="1405" y="263"/>
                  </a:cubicBezTo>
                  <a:cubicBezTo>
                    <a:pt x="1191" y="453"/>
                    <a:pt x="905" y="739"/>
                    <a:pt x="381" y="739"/>
                  </a:cubicBezTo>
                  <a:cubicBezTo>
                    <a:pt x="238" y="739"/>
                    <a:pt x="119" y="715"/>
                    <a:pt x="0" y="691"/>
                  </a:cubicBezTo>
                  <a:lnTo>
                    <a:pt x="0" y="1882"/>
                  </a:lnTo>
                  <a:lnTo>
                    <a:pt x="9407" y="1882"/>
                  </a:lnTo>
                  <a:cubicBezTo>
                    <a:pt x="9597" y="1882"/>
                    <a:pt x="9764" y="1715"/>
                    <a:pt x="9764" y="1525"/>
                  </a:cubicBezTo>
                  <a:lnTo>
                    <a:pt x="9764" y="691"/>
                  </a:lnTo>
                  <a:cubicBezTo>
                    <a:pt x="9631" y="719"/>
                    <a:pt x="9508" y="731"/>
                    <a:pt x="9395" y="731"/>
                  </a:cubicBezTo>
                  <a:cubicBezTo>
                    <a:pt x="8921" y="731"/>
                    <a:pt x="8609" y="513"/>
                    <a:pt x="8359" y="263"/>
                  </a:cubicBezTo>
                  <a:cubicBezTo>
                    <a:pt x="8169" y="72"/>
                    <a:pt x="8073" y="1"/>
                    <a:pt x="7883" y="1"/>
                  </a:cubicBezTo>
                  <a:cubicBezTo>
                    <a:pt x="7669" y="1"/>
                    <a:pt x="7573" y="72"/>
                    <a:pt x="7383" y="263"/>
                  </a:cubicBezTo>
                  <a:cubicBezTo>
                    <a:pt x="7192" y="453"/>
                    <a:pt x="6906" y="739"/>
                    <a:pt x="6383" y="739"/>
                  </a:cubicBezTo>
                  <a:cubicBezTo>
                    <a:pt x="5859" y="739"/>
                    <a:pt x="5573" y="453"/>
                    <a:pt x="5359" y="263"/>
                  </a:cubicBezTo>
                  <a:cubicBezTo>
                    <a:pt x="5168" y="72"/>
                    <a:pt x="5097" y="1"/>
                    <a:pt x="4882" y="1"/>
                  </a:cubicBezTo>
                  <a:cubicBezTo>
                    <a:pt x="4668" y="1"/>
                    <a:pt x="4573" y="72"/>
                    <a:pt x="4406" y="263"/>
                  </a:cubicBezTo>
                  <a:cubicBezTo>
                    <a:pt x="4192" y="453"/>
                    <a:pt x="3906" y="739"/>
                    <a:pt x="3382" y="739"/>
                  </a:cubicBezTo>
                  <a:cubicBezTo>
                    <a:pt x="2858" y="739"/>
                    <a:pt x="2572" y="453"/>
                    <a:pt x="2358" y="263"/>
                  </a:cubicBezTo>
                  <a:cubicBezTo>
                    <a:pt x="2191" y="72"/>
                    <a:pt x="2096"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4" name="Google Shape;994;p58"/>
            <p:cNvSpPr/>
            <p:nvPr/>
          </p:nvSpPr>
          <p:spPr>
            <a:xfrm>
              <a:off x="1821091" y="2859305"/>
              <a:ext cx="91057" cy="68150"/>
            </a:xfrm>
            <a:custGeom>
              <a:rect b="b" l="l" r="r" t="t"/>
              <a:pathLst>
                <a:path extrusionOk="0" h="2157" w="2882">
                  <a:moveTo>
                    <a:pt x="2100" y="0"/>
                  </a:moveTo>
                  <a:cubicBezTo>
                    <a:pt x="2043" y="0"/>
                    <a:pt x="1985" y="12"/>
                    <a:pt x="1929" y="37"/>
                  </a:cubicBezTo>
                  <a:lnTo>
                    <a:pt x="429" y="776"/>
                  </a:lnTo>
                  <a:cubicBezTo>
                    <a:pt x="357" y="823"/>
                    <a:pt x="310" y="871"/>
                    <a:pt x="262" y="942"/>
                  </a:cubicBezTo>
                  <a:lnTo>
                    <a:pt x="0" y="1514"/>
                  </a:lnTo>
                  <a:cubicBezTo>
                    <a:pt x="691" y="1562"/>
                    <a:pt x="1119" y="1919"/>
                    <a:pt x="1358" y="2157"/>
                  </a:cubicBezTo>
                  <a:cubicBezTo>
                    <a:pt x="1596" y="1895"/>
                    <a:pt x="2048" y="1490"/>
                    <a:pt x="2858" y="1490"/>
                  </a:cubicBezTo>
                  <a:lnTo>
                    <a:pt x="2882" y="1490"/>
                  </a:lnTo>
                  <a:lnTo>
                    <a:pt x="2453" y="252"/>
                  </a:lnTo>
                  <a:cubicBezTo>
                    <a:pt x="2400" y="94"/>
                    <a:pt x="2257" y="0"/>
                    <a:pt x="2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995" name="Google Shape;995;p58"/>
          <p:cNvGrpSpPr/>
          <p:nvPr/>
        </p:nvGrpSpPr>
        <p:grpSpPr>
          <a:xfrm>
            <a:off x="4862832" y="1870449"/>
            <a:ext cx="529270" cy="525363"/>
            <a:chOff x="5328180" y="1521890"/>
            <a:chExt cx="406350" cy="403349"/>
          </a:xfrm>
        </p:grpSpPr>
        <p:sp>
          <p:nvSpPr>
            <p:cNvPr id="996" name="Google Shape;996;p58"/>
            <p:cNvSpPr/>
            <p:nvPr/>
          </p:nvSpPr>
          <p:spPr>
            <a:xfrm>
              <a:off x="5328180" y="1631464"/>
              <a:ext cx="117407" cy="111688"/>
            </a:xfrm>
            <a:custGeom>
              <a:rect b="b" l="l" r="r" t="t"/>
              <a:pathLst>
                <a:path extrusionOk="0" h="3535" w="3716">
                  <a:moveTo>
                    <a:pt x="1525" y="1"/>
                  </a:moveTo>
                  <a:cubicBezTo>
                    <a:pt x="1455" y="1"/>
                    <a:pt x="1388" y="27"/>
                    <a:pt x="1334" y="81"/>
                  </a:cubicBezTo>
                  <a:lnTo>
                    <a:pt x="167" y="1034"/>
                  </a:lnTo>
                  <a:cubicBezTo>
                    <a:pt x="24" y="1176"/>
                    <a:pt x="0" y="1415"/>
                    <a:pt x="120" y="1557"/>
                  </a:cubicBezTo>
                  <a:lnTo>
                    <a:pt x="905" y="2486"/>
                  </a:lnTo>
                  <a:lnTo>
                    <a:pt x="596" y="2510"/>
                  </a:lnTo>
                  <a:cubicBezTo>
                    <a:pt x="405" y="2534"/>
                    <a:pt x="239" y="2724"/>
                    <a:pt x="262" y="2939"/>
                  </a:cubicBezTo>
                  <a:cubicBezTo>
                    <a:pt x="286" y="3129"/>
                    <a:pt x="453" y="3272"/>
                    <a:pt x="691" y="3272"/>
                  </a:cubicBezTo>
                  <a:lnTo>
                    <a:pt x="1477" y="3177"/>
                  </a:lnTo>
                  <a:lnTo>
                    <a:pt x="1787" y="3534"/>
                  </a:lnTo>
                  <a:cubicBezTo>
                    <a:pt x="2358" y="3034"/>
                    <a:pt x="3001" y="2629"/>
                    <a:pt x="3715" y="2343"/>
                  </a:cubicBezTo>
                  <a:lnTo>
                    <a:pt x="1858" y="129"/>
                  </a:lnTo>
                  <a:cubicBezTo>
                    <a:pt x="1787" y="57"/>
                    <a:pt x="1691" y="10"/>
                    <a:pt x="1596" y="10"/>
                  </a:cubicBezTo>
                  <a:cubicBezTo>
                    <a:pt x="1572" y="4"/>
                    <a:pt x="1548" y="1"/>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7" name="Google Shape;997;p58"/>
            <p:cNvSpPr/>
            <p:nvPr/>
          </p:nvSpPr>
          <p:spPr>
            <a:xfrm>
              <a:off x="5433520" y="1521890"/>
              <a:ext cx="195668" cy="169318"/>
            </a:xfrm>
            <a:custGeom>
              <a:rect b="b" l="l" r="r" t="t"/>
              <a:pathLst>
                <a:path extrusionOk="0" h="5359" w="6193">
                  <a:moveTo>
                    <a:pt x="2358" y="1"/>
                  </a:moveTo>
                  <a:cubicBezTo>
                    <a:pt x="2144" y="1"/>
                    <a:pt x="1977" y="167"/>
                    <a:pt x="1977" y="358"/>
                  </a:cubicBezTo>
                  <a:lnTo>
                    <a:pt x="1977" y="2049"/>
                  </a:lnTo>
                  <a:lnTo>
                    <a:pt x="1477" y="1715"/>
                  </a:lnTo>
                  <a:cubicBezTo>
                    <a:pt x="1414" y="1670"/>
                    <a:pt x="1341" y="1649"/>
                    <a:pt x="1268" y="1649"/>
                  </a:cubicBezTo>
                  <a:cubicBezTo>
                    <a:pt x="1147" y="1649"/>
                    <a:pt x="1027" y="1707"/>
                    <a:pt x="953" y="1811"/>
                  </a:cubicBezTo>
                  <a:lnTo>
                    <a:pt x="120" y="3049"/>
                  </a:lnTo>
                  <a:cubicBezTo>
                    <a:pt x="0" y="3216"/>
                    <a:pt x="48" y="3454"/>
                    <a:pt x="239" y="3573"/>
                  </a:cubicBezTo>
                  <a:lnTo>
                    <a:pt x="1977" y="4740"/>
                  </a:lnTo>
                  <a:lnTo>
                    <a:pt x="1977" y="5359"/>
                  </a:lnTo>
                  <a:cubicBezTo>
                    <a:pt x="2334" y="5287"/>
                    <a:pt x="2715" y="5264"/>
                    <a:pt x="3096" y="5264"/>
                  </a:cubicBezTo>
                  <a:cubicBezTo>
                    <a:pt x="3477" y="5264"/>
                    <a:pt x="3858" y="5311"/>
                    <a:pt x="4216" y="5359"/>
                  </a:cubicBezTo>
                  <a:lnTo>
                    <a:pt x="4216" y="3620"/>
                  </a:lnTo>
                  <a:lnTo>
                    <a:pt x="5978" y="2454"/>
                  </a:lnTo>
                  <a:cubicBezTo>
                    <a:pt x="6145" y="2334"/>
                    <a:pt x="6192" y="2096"/>
                    <a:pt x="6073" y="1930"/>
                  </a:cubicBezTo>
                  <a:lnTo>
                    <a:pt x="5240" y="691"/>
                  </a:lnTo>
                  <a:cubicBezTo>
                    <a:pt x="5161" y="582"/>
                    <a:pt x="5032" y="524"/>
                    <a:pt x="4905" y="524"/>
                  </a:cubicBezTo>
                  <a:cubicBezTo>
                    <a:pt x="4839" y="524"/>
                    <a:pt x="4773" y="540"/>
                    <a:pt x="4716" y="572"/>
                  </a:cubicBezTo>
                  <a:lnTo>
                    <a:pt x="4216" y="906"/>
                  </a:lnTo>
                  <a:lnTo>
                    <a:pt x="4216" y="358"/>
                  </a:lnTo>
                  <a:cubicBezTo>
                    <a:pt x="4216" y="167"/>
                    <a:pt x="4049" y="1"/>
                    <a:pt x="38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8" name="Google Shape;998;p58"/>
            <p:cNvSpPr/>
            <p:nvPr/>
          </p:nvSpPr>
          <p:spPr>
            <a:xfrm>
              <a:off x="5617123" y="1631590"/>
              <a:ext cx="117407" cy="111562"/>
            </a:xfrm>
            <a:custGeom>
              <a:rect b="b" l="l" r="r" t="t"/>
              <a:pathLst>
                <a:path extrusionOk="0" h="3531" w="3716">
                  <a:moveTo>
                    <a:pt x="2148" y="1"/>
                  </a:moveTo>
                  <a:cubicBezTo>
                    <a:pt x="2043" y="1"/>
                    <a:pt x="1939" y="43"/>
                    <a:pt x="1858" y="125"/>
                  </a:cubicBezTo>
                  <a:lnTo>
                    <a:pt x="0" y="2339"/>
                  </a:lnTo>
                  <a:cubicBezTo>
                    <a:pt x="715" y="2625"/>
                    <a:pt x="1358" y="3030"/>
                    <a:pt x="1929" y="3530"/>
                  </a:cubicBezTo>
                  <a:lnTo>
                    <a:pt x="2239" y="3173"/>
                  </a:lnTo>
                  <a:lnTo>
                    <a:pt x="3048" y="3268"/>
                  </a:lnTo>
                  <a:cubicBezTo>
                    <a:pt x="3263" y="3268"/>
                    <a:pt x="3429" y="3125"/>
                    <a:pt x="3453" y="2935"/>
                  </a:cubicBezTo>
                  <a:cubicBezTo>
                    <a:pt x="3477" y="2720"/>
                    <a:pt x="3310" y="2530"/>
                    <a:pt x="3120" y="2506"/>
                  </a:cubicBezTo>
                  <a:lnTo>
                    <a:pt x="2810" y="2482"/>
                  </a:lnTo>
                  <a:lnTo>
                    <a:pt x="3596" y="1553"/>
                  </a:lnTo>
                  <a:cubicBezTo>
                    <a:pt x="3715" y="1411"/>
                    <a:pt x="3691" y="1172"/>
                    <a:pt x="3549" y="1030"/>
                  </a:cubicBezTo>
                  <a:lnTo>
                    <a:pt x="2382" y="77"/>
                  </a:lnTo>
                  <a:cubicBezTo>
                    <a:pt x="2310" y="26"/>
                    <a:pt x="2229" y="1"/>
                    <a:pt x="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99" name="Google Shape;999;p58"/>
            <p:cNvSpPr/>
            <p:nvPr/>
          </p:nvSpPr>
          <p:spPr>
            <a:xfrm>
              <a:off x="5360534" y="1711496"/>
              <a:ext cx="319046" cy="118924"/>
            </a:xfrm>
            <a:custGeom>
              <a:rect b="b" l="l" r="r" t="t"/>
              <a:pathLst>
                <a:path extrusionOk="0" h="3764" w="10098">
                  <a:moveTo>
                    <a:pt x="5406" y="1"/>
                  </a:moveTo>
                  <a:cubicBezTo>
                    <a:pt x="3120" y="1"/>
                    <a:pt x="1120" y="1215"/>
                    <a:pt x="0" y="3049"/>
                  </a:cubicBezTo>
                  <a:cubicBezTo>
                    <a:pt x="299" y="2978"/>
                    <a:pt x="700" y="2907"/>
                    <a:pt x="1086" y="2907"/>
                  </a:cubicBezTo>
                  <a:cubicBezTo>
                    <a:pt x="1346" y="2907"/>
                    <a:pt x="1600" y="2939"/>
                    <a:pt x="1810" y="3025"/>
                  </a:cubicBezTo>
                  <a:cubicBezTo>
                    <a:pt x="2191" y="3192"/>
                    <a:pt x="2287" y="3478"/>
                    <a:pt x="2358" y="3668"/>
                  </a:cubicBezTo>
                  <a:cubicBezTo>
                    <a:pt x="2382" y="3716"/>
                    <a:pt x="2406" y="3764"/>
                    <a:pt x="2406" y="3764"/>
                  </a:cubicBezTo>
                  <a:cubicBezTo>
                    <a:pt x="2906" y="3740"/>
                    <a:pt x="3144" y="3430"/>
                    <a:pt x="3501" y="2859"/>
                  </a:cubicBezTo>
                  <a:cubicBezTo>
                    <a:pt x="3858" y="2239"/>
                    <a:pt x="4335" y="1501"/>
                    <a:pt x="5406" y="1501"/>
                  </a:cubicBezTo>
                  <a:cubicBezTo>
                    <a:pt x="5716" y="1501"/>
                    <a:pt x="5954" y="1573"/>
                    <a:pt x="6073" y="1882"/>
                  </a:cubicBezTo>
                  <a:cubicBezTo>
                    <a:pt x="6145" y="2049"/>
                    <a:pt x="6669" y="2192"/>
                    <a:pt x="6978" y="2263"/>
                  </a:cubicBezTo>
                  <a:cubicBezTo>
                    <a:pt x="7216" y="2311"/>
                    <a:pt x="7383" y="2454"/>
                    <a:pt x="7550" y="2597"/>
                  </a:cubicBezTo>
                  <a:cubicBezTo>
                    <a:pt x="7764" y="2787"/>
                    <a:pt x="8002" y="3001"/>
                    <a:pt x="8407" y="3001"/>
                  </a:cubicBezTo>
                  <a:lnTo>
                    <a:pt x="8431" y="3001"/>
                  </a:lnTo>
                  <a:cubicBezTo>
                    <a:pt x="8979" y="3001"/>
                    <a:pt x="9622" y="2525"/>
                    <a:pt x="9836" y="2358"/>
                  </a:cubicBezTo>
                  <a:lnTo>
                    <a:pt x="10098" y="2097"/>
                  </a:lnTo>
                  <a:cubicBezTo>
                    <a:pt x="8955" y="811"/>
                    <a:pt x="7264" y="1"/>
                    <a:pt x="5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00" name="Google Shape;1000;p58"/>
            <p:cNvSpPr/>
            <p:nvPr/>
          </p:nvSpPr>
          <p:spPr>
            <a:xfrm>
              <a:off x="5329697" y="1782997"/>
              <a:ext cx="403310" cy="142241"/>
            </a:xfrm>
            <a:custGeom>
              <a:rect b="b" l="l" r="r" t="t"/>
              <a:pathLst>
                <a:path extrusionOk="0" h="4502" w="12765">
                  <a:moveTo>
                    <a:pt x="6382" y="0"/>
                  </a:moveTo>
                  <a:cubicBezTo>
                    <a:pt x="5763" y="0"/>
                    <a:pt x="5477" y="381"/>
                    <a:pt x="5096" y="977"/>
                  </a:cubicBezTo>
                  <a:cubicBezTo>
                    <a:pt x="4763" y="1548"/>
                    <a:pt x="4310" y="2239"/>
                    <a:pt x="3382" y="2239"/>
                  </a:cubicBezTo>
                  <a:cubicBezTo>
                    <a:pt x="2834" y="2239"/>
                    <a:pt x="2715" y="1858"/>
                    <a:pt x="2643" y="1667"/>
                  </a:cubicBezTo>
                  <a:cubicBezTo>
                    <a:pt x="2572" y="1524"/>
                    <a:pt x="2572" y="1501"/>
                    <a:pt x="2501" y="1453"/>
                  </a:cubicBezTo>
                  <a:cubicBezTo>
                    <a:pt x="2391" y="1411"/>
                    <a:pt x="2245" y="1395"/>
                    <a:pt x="2082" y="1395"/>
                  </a:cubicBezTo>
                  <a:cubicBezTo>
                    <a:pt x="1498" y="1395"/>
                    <a:pt x="691" y="1606"/>
                    <a:pt x="524" y="1643"/>
                  </a:cubicBezTo>
                  <a:cubicBezTo>
                    <a:pt x="191" y="2405"/>
                    <a:pt x="0" y="3263"/>
                    <a:pt x="0" y="4144"/>
                  </a:cubicBezTo>
                  <a:cubicBezTo>
                    <a:pt x="0" y="4334"/>
                    <a:pt x="167" y="4501"/>
                    <a:pt x="357" y="4501"/>
                  </a:cubicBezTo>
                  <a:lnTo>
                    <a:pt x="4358" y="4501"/>
                  </a:lnTo>
                  <a:cubicBezTo>
                    <a:pt x="4668" y="3668"/>
                    <a:pt x="4953" y="2691"/>
                    <a:pt x="5525" y="2001"/>
                  </a:cubicBezTo>
                  <a:cubicBezTo>
                    <a:pt x="5787" y="1667"/>
                    <a:pt x="6097" y="1477"/>
                    <a:pt x="6382" y="1477"/>
                  </a:cubicBezTo>
                  <a:cubicBezTo>
                    <a:pt x="6882" y="1477"/>
                    <a:pt x="7168" y="1739"/>
                    <a:pt x="7383" y="1953"/>
                  </a:cubicBezTo>
                  <a:cubicBezTo>
                    <a:pt x="7573" y="2144"/>
                    <a:pt x="7716" y="2263"/>
                    <a:pt x="8049" y="2263"/>
                  </a:cubicBezTo>
                  <a:cubicBezTo>
                    <a:pt x="8645" y="2263"/>
                    <a:pt x="9097" y="2429"/>
                    <a:pt x="9431" y="2739"/>
                  </a:cubicBezTo>
                  <a:cubicBezTo>
                    <a:pt x="9788" y="3120"/>
                    <a:pt x="9812" y="3596"/>
                    <a:pt x="9812" y="3763"/>
                  </a:cubicBezTo>
                  <a:cubicBezTo>
                    <a:pt x="9812" y="3953"/>
                    <a:pt x="9788" y="4215"/>
                    <a:pt x="9621" y="4501"/>
                  </a:cubicBezTo>
                  <a:lnTo>
                    <a:pt x="12407" y="4501"/>
                  </a:lnTo>
                  <a:cubicBezTo>
                    <a:pt x="12598" y="4501"/>
                    <a:pt x="12765" y="4334"/>
                    <a:pt x="12765" y="4144"/>
                  </a:cubicBezTo>
                  <a:cubicBezTo>
                    <a:pt x="12765" y="2763"/>
                    <a:pt x="12312" y="1453"/>
                    <a:pt x="11550" y="429"/>
                  </a:cubicBezTo>
                  <a:lnTo>
                    <a:pt x="11312" y="643"/>
                  </a:lnTo>
                  <a:cubicBezTo>
                    <a:pt x="11266" y="666"/>
                    <a:pt x="10408" y="1479"/>
                    <a:pt x="9440" y="1479"/>
                  </a:cubicBezTo>
                  <a:cubicBezTo>
                    <a:pt x="9413" y="1479"/>
                    <a:pt x="9386" y="1478"/>
                    <a:pt x="9359" y="1477"/>
                  </a:cubicBezTo>
                  <a:cubicBezTo>
                    <a:pt x="8692" y="1477"/>
                    <a:pt x="8311" y="1143"/>
                    <a:pt x="8026" y="905"/>
                  </a:cubicBezTo>
                  <a:cubicBezTo>
                    <a:pt x="7954" y="834"/>
                    <a:pt x="7835" y="738"/>
                    <a:pt x="7787" y="738"/>
                  </a:cubicBezTo>
                  <a:cubicBezTo>
                    <a:pt x="6882" y="500"/>
                    <a:pt x="6549" y="286"/>
                    <a:pt x="6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01" name="Google Shape;1001;p58"/>
            <p:cNvSpPr/>
            <p:nvPr/>
          </p:nvSpPr>
          <p:spPr>
            <a:xfrm>
              <a:off x="5492193" y="1853708"/>
              <a:ext cx="124200" cy="71531"/>
            </a:xfrm>
            <a:custGeom>
              <a:rect b="b" l="l" r="r" t="t"/>
              <a:pathLst>
                <a:path extrusionOk="0" h="2264" w="3931">
                  <a:moveTo>
                    <a:pt x="1239" y="1"/>
                  </a:moveTo>
                  <a:cubicBezTo>
                    <a:pt x="811" y="1"/>
                    <a:pt x="144" y="1834"/>
                    <a:pt x="1" y="2263"/>
                  </a:cubicBezTo>
                  <a:lnTo>
                    <a:pt x="3502" y="2263"/>
                  </a:lnTo>
                  <a:cubicBezTo>
                    <a:pt x="3787" y="2049"/>
                    <a:pt x="3930" y="1787"/>
                    <a:pt x="3930" y="1525"/>
                  </a:cubicBezTo>
                  <a:cubicBezTo>
                    <a:pt x="3930" y="1453"/>
                    <a:pt x="3907" y="1192"/>
                    <a:pt x="3740" y="1025"/>
                  </a:cubicBezTo>
                  <a:cubicBezTo>
                    <a:pt x="3573" y="858"/>
                    <a:pt x="3287" y="763"/>
                    <a:pt x="2883" y="763"/>
                  </a:cubicBezTo>
                  <a:cubicBezTo>
                    <a:pt x="2263" y="763"/>
                    <a:pt x="1954" y="477"/>
                    <a:pt x="1716" y="263"/>
                  </a:cubicBezTo>
                  <a:cubicBezTo>
                    <a:pt x="1525" y="72"/>
                    <a:pt x="1430" y="1"/>
                    <a:pt x="1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59"/>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Bibliographical references</a:t>
            </a:r>
            <a:endParaRPr/>
          </a:p>
        </p:txBody>
      </p:sp>
      <p:sp>
        <p:nvSpPr>
          <p:cNvPr id="1007" name="Google Shape;1007;p59"/>
          <p:cNvSpPr txBox="1"/>
          <p:nvPr>
            <p:ph idx="1" type="body"/>
          </p:nvPr>
        </p:nvSpPr>
        <p:spPr>
          <a:xfrm>
            <a:off x="2099850" y="1557368"/>
            <a:ext cx="4944300" cy="2557800"/>
          </a:xfrm>
          <a:prstGeom prst="rect">
            <a:avLst/>
          </a:prstGeom>
        </p:spPr>
        <p:txBody>
          <a:bodyPr anchorCtr="0" anchor="t" bIns="91425" lIns="91425" spcFirstLastPara="1" rIns="91425" wrap="square" tIns="91425">
            <a:noAutofit/>
          </a:bodyPr>
          <a:lstStyle/>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a:p>
            <a:pPr indent="-203200" lvl="0" marL="342900" rtl="0" algn="l">
              <a:spcBef>
                <a:spcPts val="0"/>
              </a:spcBef>
              <a:spcAft>
                <a:spcPts val="0"/>
              </a:spcAft>
              <a:buSzPts val="1400"/>
              <a:buChar char="●"/>
            </a:pPr>
            <a:r>
              <a:rPr lang="en"/>
              <a:t>Surname, A. (YEAR). </a:t>
            </a:r>
            <a:r>
              <a:rPr i="1" lang="en"/>
              <a:t>Name of the source</a:t>
            </a:r>
            <a:r>
              <a:rPr lang="en"/>
              <a:t>.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60"/>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More information on the website</a:t>
            </a:r>
            <a:endParaRPr/>
          </a:p>
        </p:txBody>
      </p:sp>
      <p:sp>
        <p:nvSpPr>
          <p:cNvPr id="1013" name="Google Shape;1013;p60"/>
          <p:cNvSpPr txBox="1"/>
          <p:nvPr>
            <p:ph idx="1" type="subTitle"/>
          </p:nvPr>
        </p:nvSpPr>
        <p:spPr>
          <a:xfrm>
            <a:off x="713100" y="3180675"/>
            <a:ext cx="3344400" cy="11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grpSp>
        <p:nvGrpSpPr>
          <p:cNvPr id="1014" name="Google Shape;1014;p60"/>
          <p:cNvGrpSpPr/>
          <p:nvPr/>
        </p:nvGrpSpPr>
        <p:grpSpPr>
          <a:xfrm>
            <a:off x="4748662" y="1497427"/>
            <a:ext cx="3537565" cy="2793668"/>
            <a:chOff x="4892800" y="1742075"/>
            <a:chExt cx="3228000" cy="2549200"/>
          </a:xfrm>
        </p:grpSpPr>
        <p:sp>
          <p:nvSpPr>
            <p:cNvPr id="1015" name="Google Shape;1015;p60"/>
            <p:cNvSpPr/>
            <p:nvPr/>
          </p:nvSpPr>
          <p:spPr>
            <a:xfrm>
              <a:off x="6023603" y="3704375"/>
              <a:ext cx="966398" cy="473846"/>
            </a:xfrm>
            <a:custGeom>
              <a:rect b="b" l="l" r="r" t="t"/>
              <a:pathLst>
                <a:path extrusionOk="0" h="17416" w="29834">
                  <a:moveTo>
                    <a:pt x="2511" y="0"/>
                  </a:moveTo>
                  <a:lnTo>
                    <a:pt x="0" y="17416"/>
                  </a:lnTo>
                  <a:lnTo>
                    <a:pt x="29833" y="17416"/>
                  </a:lnTo>
                  <a:lnTo>
                    <a:pt x="270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0"/>
            <p:cNvSpPr/>
            <p:nvPr/>
          </p:nvSpPr>
          <p:spPr>
            <a:xfrm>
              <a:off x="4892800" y="1742075"/>
              <a:ext cx="3228000" cy="2009400"/>
            </a:xfrm>
            <a:prstGeom prst="roundRect">
              <a:avLst>
                <a:gd fmla="val 926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0"/>
            <p:cNvSpPr/>
            <p:nvPr/>
          </p:nvSpPr>
          <p:spPr>
            <a:xfrm>
              <a:off x="5819323" y="4167050"/>
              <a:ext cx="1374958" cy="124225"/>
            </a:xfrm>
            <a:custGeom>
              <a:rect b="b" l="l" r="r" t="t"/>
              <a:pathLst>
                <a:path extrusionOk="0" h="1256" w="50536">
                  <a:moveTo>
                    <a:pt x="1" y="1"/>
                  </a:moveTo>
                  <a:lnTo>
                    <a:pt x="1" y="1256"/>
                  </a:lnTo>
                  <a:lnTo>
                    <a:pt x="50536" y="1256"/>
                  </a:lnTo>
                  <a:lnTo>
                    <a:pt x="505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18" name="Google Shape;1018;p60"/>
          <p:cNvPicPr preferRelativeResize="0"/>
          <p:nvPr/>
        </p:nvPicPr>
        <p:blipFill rotWithShape="1">
          <a:blip r:embed="rId3">
            <a:alphaModFix/>
          </a:blip>
          <a:srcRect b="0" l="0" r="0" t="0"/>
          <a:stretch/>
        </p:blipFill>
        <p:spPr>
          <a:xfrm>
            <a:off x="4885318" y="1662708"/>
            <a:ext cx="3265200" cy="1836300"/>
          </a:xfrm>
          <a:prstGeom prst="roundRect">
            <a:avLst>
              <a:gd fmla="val 7808" name="adj"/>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61"/>
          <p:cNvSpPr txBox="1"/>
          <p:nvPr>
            <p:ph idx="1" type="subTitle"/>
          </p:nvPr>
        </p:nvSpPr>
        <p:spPr>
          <a:xfrm>
            <a:off x="2378700" y="1498301"/>
            <a:ext cx="4386600" cy="10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youremail@freepik.com </a:t>
            </a:r>
            <a:endParaRPr/>
          </a:p>
          <a:p>
            <a:pPr indent="0" lvl="0" marL="0" rtl="0" algn="ctr">
              <a:spcBef>
                <a:spcPts val="0"/>
              </a:spcBef>
              <a:spcAft>
                <a:spcPts val="0"/>
              </a:spcAft>
              <a:buClr>
                <a:schemeClr val="dk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1024" name="Google Shape;1024;p61"/>
          <p:cNvSpPr txBox="1"/>
          <p:nvPr>
            <p:ph type="title"/>
          </p:nvPr>
        </p:nvSpPr>
        <p:spPr>
          <a:xfrm>
            <a:off x="2378700" y="657258"/>
            <a:ext cx="4386600" cy="82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25" name="Google Shape;1025;p61"/>
          <p:cNvSpPr txBox="1"/>
          <p:nvPr/>
        </p:nvSpPr>
        <p:spPr>
          <a:xfrm>
            <a:off x="2378700" y="4020858"/>
            <a:ext cx="4386600" cy="26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Rubik"/>
                <a:ea typeface="Rubik"/>
                <a:cs typeface="Rubik"/>
                <a:sym typeface="Rubik"/>
              </a:rPr>
              <a:t>Please keep this slide for attribution</a:t>
            </a:r>
            <a:endParaRPr sz="1200">
              <a:solidFill>
                <a:schemeClr val="dk1"/>
              </a:solidFill>
              <a:latin typeface="Rubik"/>
              <a:ea typeface="Rubik"/>
              <a:cs typeface="Rubik"/>
              <a:sym typeface="Rubik"/>
            </a:endParaRPr>
          </a:p>
        </p:txBody>
      </p:sp>
      <p:grpSp>
        <p:nvGrpSpPr>
          <p:cNvPr id="1026" name="Google Shape;1026;p61"/>
          <p:cNvGrpSpPr/>
          <p:nvPr/>
        </p:nvGrpSpPr>
        <p:grpSpPr>
          <a:xfrm>
            <a:off x="3582638" y="2756090"/>
            <a:ext cx="387681" cy="387661"/>
            <a:chOff x="266768" y="1721375"/>
            <a:chExt cx="397907" cy="397887"/>
          </a:xfrm>
        </p:grpSpPr>
        <p:sp>
          <p:nvSpPr>
            <p:cNvPr id="1027" name="Google Shape;1027;p6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61"/>
          <p:cNvGrpSpPr/>
          <p:nvPr/>
        </p:nvGrpSpPr>
        <p:grpSpPr>
          <a:xfrm>
            <a:off x="4641333" y="2756090"/>
            <a:ext cx="387661" cy="387661"/>
            <a:chOff x="1379798" y="1723250"/>
            <a:chExt cx="397887" cy="397887"/>
          </a:xfrm>
        </p:grpSpPr>
        <p:sp>
          <p:nvSpPr>
            <p:cNvPr id="1030" name="Google Shape;1030;p6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1"/>
          <p:cNvGrpSpPr/>
          <p:nvPr/>
        </p:nvGrpSpPr>
        <p:grpSpPr>
          <a:xfrm>
            <a:off x="4110293" y="2756090"/>
            <a:ext cx="387641" cy="387661"/>
            <a:chOff x="864491" y="1723250"/>
            <a:chExt cx="397866" cy="397887"/>
          </a:xfrm>
        </p:grpSpPr>
        <p:sp>
          <p:nvSpPr>
            <p:cNvPr id="1035" name="Google Shape;1035;p6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61"/>
          <p:cNvGrpSpPr/>
          <p:nvPr/>
        </p:nvGrpSpPr>
        <p:grpSpPr>
          <a:xfrm>
            <a:off x="5172396" y="2755437"/>
            <a:ext cx="388966" cy="388966"/>
            <a:chOff x="1190625" y="238125"/>
            <a:chExt cx="5235075" cy="5235075"/>
          </a:xfrm>
        </p:grpSpPr>
        <p:sp>
          <p:nvSpPr>
            <p:cNvPr id="1039" name="Google Shape;1039;p6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grpSp>
        <p:nvGrpSpPr>
          <p:cNvPr id="1045" name="Google Shape;1045;p62"/>
          <p:cNvGrpSpPr/>
          <p:nvPr/>
        </p:nvGrpSpPr>
        <p:grpSpPr>
          <a:xfrm>
            <a:off x="7191946" y="3894887"/>
            <a:ext cx="403344" cy="378668"/>
            <a:chOff x="7191946" y="3894887"/>
            <a:chExt cx="403344" cy="378668"/>
          </a:xfrm>
        </p:grpSpPr>
        <p:sp>
          <p:nvSpPr>
            <p:cNvPr id="1046" name="Google Shape;1046;p62"/>
            <p:cNvSpPr/>
            <p:nvPr/>
          </p:nvSpPr>
          <p:spPr>
            <a:xfrm>
              <a:off x="7404143" y="3942660"/>
              <a:ext cx="96333" cy="94659"/>
            </a:xfrm>
            <a:custGeom>
              <a:rect b="b" l="l" r="r" t="t"/>
              <a:pathLst>
                <a:path extrusionOk="0" h="2996" w="3049">
                  <a:moveTo>
                    <a:pt x="1161" y="0"/>
                  </a:moveTo>
                  <a:cubicBezTo>
                    <a:pt x="1026" y="0"/>
                    <a:pt x="901" y="75"/>
                    <a:pt x="834" y="209"/>
                  </a:cubicBezTo>
                  <a:lnTo>
                    <a:pt x="72" y="1685"/>
                  </a:lnTo>
                  <a:cubicBezTo>
                    <a:pt x="1" y="1828"/>
                    <a:pt x="48" y="2019"/>
                    <a:pt x="143" y="2138"/>
                  </a:cubicBezTo>
                  <a:lnTo>
                    <a:pt x="906" y="2876"/>
                  </a:lnTo>
                  <a:cubicBezTo>
                    <a:pt x="977" y="2947"/>
                    <a:pt x="1072" y="2995"/>
                    <a:pt x="1168" y="2995"/>
                  </a:cubicBezTo>
                  <a:lnTo>
                    <a:pt x="2668" y="2995"/>
                  </a:lnTo>
                  <a:cubicBezTo>
                    <a:pt x="2858" y="2995"/>
                    <a:pt x="3049" y="2828"/>
                    <a:pt x="3049" y="2614"/>
                  </a:cubicBezTo>
                  <a:lnTo>
                    <a:pt x="3049" y="1114"/>
                  </a:lnTo>
                  <a:cubicBezTo>
                    <a:pt x="3049" y="971"/>
                    <a:pt x="2954" y="852"/>
                    <a:pt x="2835" y="780"/>
                  </a:cubicBezTo>
                  <a:lnTo>
                    <a:pt x="1334" y="42"/>
                  </a:lnTo>
                  <a:cubicBezTo>
                    <a:pt x="1277" y="14"/>
                    <a:pt x="1218" y="0"/>
                    <a:pt x="11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47" name="Google Shape;1047;p62"/>
            <p:cNvSpPr/>
            <p:nvPr/>
          </p:nvSpPr>
          <p:spPr>
            <a:xfrm>
              <a:off x="7333432" y="4013213"/>
              <a:ext cx="72258" cy="94817"/>
            </a:xfrm>
            <a:custGeom>
              <a:rect b="b" l="l" r="r" t="t"/>
              <a:pathLst>
                <a:path extrusionOk="0" h="3001" w="2287">
                  <a:moveTo>
                    <a:pt x="1096" y="0"/>
                  </a:moveTo>
                  <a:cubicBezTo>
                    <a:pt x="976" y="24"/>
                    <a:pt x="881" y="95"/>
                    <a:pt x="810" y="214"/>
                  </a:cubicBezTo>
                  <a:lnTo>
                    <a:pt x="71" y="1715"/>
                  </a:lnTo>
                  <a:cubicBezTo>
                    <a:pt x="0" y="1858"/>
                    <a:pt x="24" y="2024"/>
                    <a:pt x="143" y="2143"/>
                  </a:cubicBezTo>
                  <a:lnTo>
                    <a:pt x="881" y="2882"/>
                  </a:lnTo>
                  <a:cubicBezTo>
                    <a:pt x="953" y="2953"/>
                    <a:pt x="1048" y="3001"/>
                    <a:pt x="1167" y="3001"/>
                  </a:cubicBezTo>
                  <a:lnTo>
                    <a:pt x="1905" y="3001"/>
                  </a:lnTo>
                  <a:cubicBezTo>
                    <a:pt x="2120" y="3001"/>
                    <a:pt x="2286" y="2834"/>
                    <a:pt x="2286" y="2620"/>
                  </a:cubicBezTo>
                  <a:lnTo>
                    <a:pt x="2286" y="1119"/>
                  </a:lnTo>
                  <a:cubicBezTo>
                    <a:pt x="2286" y="1024"/>
                    <a:pt x="2239" y="929"/>
                    <a:pt x="2167" y="857"/>
                  </a:cubicBezTo>
                  <a:lnTo>
                    <a:pt x="1429" y="119"/>
                  </a:lnTo>
                  <a:cubicBezTo>
                    <a:pt x="1334" y="24"/>
                    <a:pt x="1215" y="0"/>
                    <a:pt x="1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48" name="Google Shape;1048;p62"/>
            <p:cNvSpPr/>
            <p:nvPr/>
          </p:nvSpPr>
          <p:spPr>
            <a:xfrm>
              <a:off x="7191946" y="3966262"/>
              <a:ext cx="158038" cy="307293"/>
            </a:xfrm>
            <a:custGeom>
              <a:rect b="b" l="l" r="r" t="t"/>
              <a:pathLst>
                <a:path extrusionOk="0" h="9726" w="5002">
                  <a:moveTo>
                    <a:pt x="374" y="0"/>
                  </a:moveTo>
                  <a:cubicBezTo>
                    <a:pt x="306" y="0"/>
                    <a:pt x="233" y="18"/>
                    <a:pt x="168" y="57"/>
                  </a:cubicBezTo>
                  <a:cubicBezTo>
                    <a:pt x="72" y="129"/>
                    <a:pt x="1" y="248"/>
                    <a:pt x="1" y="367"/>
                  </a:cubicBezTo>
                  <a:lnTo>
                    <a:pt x="1" y="9345"/>
                  </a:lnTo>
                  <a:cubicBezTo>
                    <a:pt x="1" y="9559"/>
                    <a:pt x="168" y="9726"/>
                    <a:pt x="358" y="9726"/>
                  </a:cubicBezTo>
                  <a:lnTo>
                    <a:pt x="2692" y="9726"/>
                  </a:lnTo>
                  <a:lnTo>
                    <a:pt x="5002" y="6273"/>
                  </a:lnTo>
                  <a:lnTo>
                    <a:pt x="4502" y="4749"/>
                  </a:lnTo>
                  <a:cubicBezTo>
                    <a:pt x="4454" y="4653"/>
                    <a:pt x="4383" y="4582"/>
                    <a:pt x="4311" y="4534"/>
                  </a:cubicBezTo>
                  <a:lnTo>
                    <a:pt x="3073" y="3915"/>
                  </a:lnTo>
                  <a:lnTo>
                    <a:pt x="2311" y="6987"/>
                  </a:lnTo>
                  <a:lnTo>
                    <a:pt x="2906" y="7582"/>
                  </a:lnTo>
                  <a:cubicBezTo>
                    <a:pt x="3025" y="7725"/>
                    <a:pt x="3049" y="7940"/>
                    <a:pt x="2930" y="8083"/>
                  </a:cubicBezTo>
                  <a:cubicBezTo>
                    <a:pt x="2854" y="8185"/>
                    <a:pt x="2743" y="8232"/>
                    <a:pt x="2634" y="8232"/>
                  </a:cubicBezTo>
                  <a:cubicBezTo>
                    <a:pt x="2541" y="8232"/>
                    <a:pt x="2449" y="8197"/>
                    <a:pt x="2382" y="8130"/>
                  </a:cubicBezTo>
                  <a:lnTo>
                    <a:pt x="1620" y="7368"/>
                  </a:lnTo>
                  <a:cubicBezTo>
                    <a:pt x="1525" y="7273"/>
                    <a:pt x="1501" y="7154"/>
                    <a:pt x="1525" y="7011"/>
                  </a:cubicBezTo>
                  <a:lnTo>
                    <a:pt x="2644" y="2558"/>
                  </a:lnTo>
                  <a:lnTo>
                    <a:pt x="2263" y="1034"/>
                  </a:lnTo>
                  <a:cubicBezTo>
                    <a:pt x="2239" y="914"/>
                    <a:pt x="2144" y="819"/>
                    <a:pt x="2049" y="772"/>
                  </a:cubicBezTo>
                  <a:lnTo>
                    <a:pt x="525" y="33"/>
                  </a:lnTo>
                  <a:cubicBezTo>
                    <a:pt x="482" y="12"/>
                    <a:pt x="430" y="0"/>
                    <a:pt x="3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49" name="Google Shape;1049;p62"/>
            <p:cNvSpPr/>
            <p:nvPr/>
          </p:nvSpPr>
          <p:spPr>
            <a:xfrm>
              <a:off x="7305564" y="3894887"/>
              <a:ext cx="289726" cy="378666"/>
            </a:xfrm>
            <a:custGeom>
              <a:rect b="b" l="l" r="r" t="t"/>
              <a:pathLst>
                <a:path extrusionOk="0" h="11985" w="9170">
                  <a:moveTo>
                    <a:pt x="8815" y="0"/>
                  </a:moveTo>
                  <a:cubicBezTo>
                    <a:pt x="8753" y="0"/>
                    <a:pt x="8693" y="18"/>
                    <a:pt x="8646" y="54"/>
                  </a:cubicBezTo>
                  <a:lnTo>
                    <a:pt x="7121" y="792"/>
                  </a:lnTo>
                  <a:cubicBezTo>
                    <a:pt x="6979" y="863"/>
                    <a:pt x="6907" y="983"/>
                    <a:pt x="6907" y="1125"/>
                  </a:cubicBezTo>
                  <a:lnTo>
                    <a:pt x="6907" y="4721"/>
                  </a:lnTo>
                  <a:lnTo>
                    <a:pt x="6264" y="5364"/>
                  </a:lnTo>
                  <a:cubicBezTo>
                    <a:pt x="6216" y="5388"/>
                    <a:pt x="6216" y="5460"/>
                    <a:pt x="6193" y="5507"/>
                  </a:cubicBezTo>
                  <a:lnTo>
                    <a:pt x="5431" y="9246"/>
                  </a:lnTo>
                  <a:lnTo>
                    <a:pt x="6050" y="9841"/>
                  </a:lnTo>
                  <a:cubicBezTo>
                    <a:pt x="6193" y="10008"/>
                    <a:pt x="6193" y="10270"/>
                    <a:pt x="6026" y="10413"/>
                  </a:cubicBezTo>
                  <a:cubicBezTo>
                    <a:pt x="5954" y="10464"/>
                    <a:pt x="5873" y="10489"/>
                    <a:pt x="5793" y="10489"/>
                  </a:cubicBezTo>
                  <a:cubicBezTo>
                    <a:pt x="5687" y="10489"/>
                    <a:pt x="5583" y="10447"/>
                    <a:pt x="5502" y="10365"/>
                  </a:cubicBezTo>
                  <a:lnTo>
                    <a:pt x="4764" y="9627"/>
                  </a:lnTo>
                  <a:cubicBezTo>
                    <a:pt x="4692" y="9532"/>
                    <a:pt x="4645" y="9413"/>
                    <a:pt x="4669" y="9294"/>
                  </a:cubicBezTo>
                  <a:lnTo>
                    <a:pt x="5335" y="6007"/>
                  </a:lnTo>
                  <a:lnTo>
                    <a:pt x="4288" y="6007"/>
                  </a:lnTo>
                  <a:cubicBezTo>
                    <a:pt x="4121" y="6007"/>
                    <a:pt x="3978" y="6103"/>
                    <a:pt x="3930" y="6246"/>
                  </a:cubicBezTo>
                  <a:lnTo>
                    <a:pt x="3240" y="8317"/>
                  </a:lnTo>
                  <a:lnTo>
                    <a:pt x="2216" y="8675"/>
                  </a:lnTo>
                  <a:lnTo>
                    <a:pt x="1" y="11985"/>
                  </a:lnTo>
                  <a:lnTo>
                    <a:pt x="8812" y="11985"/>
                  </a:lnTo>
                  <a:cubicBezTo>
                    <a:pt x="9003" y="11985"/>
                    <a:pt x="9169" y="11818"/>
                    <a:pt x="9169" y="11604"/>
                  </a:cubicBezTo>
                  <a:lnTo>
                    <a:pt x="9169" y="387"/>
                  </a:lnTo>
                  <a:cubicBezTo>
                    <a:pt x="9169" y="244"/>
                    <a:pt x="9098" y="125"/>
                    <a:pt x="9003" y="54"/>
                  </a:cubicBezTo>
                  <a:cubicBezTo>
                    <a:pt x="8943" y="18"/>
                    <a:pt x="8878" y="0"/>
                    <a:pt x="8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50" name="Google Shape;1050;p62"/>
          <p:cNvGrpSpPr/>
          <p:nvPr/>
        </p:nvGrpSpPr>
        <p:grpSpPr>
          <a:xfrm>
            <a:off x="6576462" y="3930432"/>
            <a:ext cx="404100" cy="307862"/>
            <a:chOff x="6576462" y="3930432"/>
            <a:chExt cx="404100" cy="307862"/>
          </a:xfrm>
        </p:grpSpPr>
        <p:sp>
          <p:nvSpPr>
            <p:cNvPr id="1051" name="Google Shape;1051;p62"/>
            <p:cNvSpPr/>
            <p:nvPr/>
          </p:nvSpPr>
          <p:spPr>
            <a:xfrm>
              <a:off x="6884963" y="4143356"/>
              <a:ext cx="24107" cy="24107"/>
            </a:xfrm>
            <a:custGeom>
              <a:rect b="b" l="l" r="r" t="t"/>
              <a:pathLst>
                <a:path extrusionOk="0" h="763" w="763">
                  <a:moveTo>
                    <a:pt x="382" y="1"/>
                  </a:moveTo>
                  <a:cubicBezTo>
                    <a:pt x="167" y="1"/>
                    <a:pt x="1" y="168"/>
                    <a:pt x="1" y="382"/>
                  </a:cubicBezTo>
                  <a:cubicBezTo>
                    <a:pt x="1" y="596"/>
                    <a:pt x="167" y="763"/>
                    <a:pt x="382" y="763"/>
                  </a:cubicBezTo>
                  <a:cubicBezTo>
                    <a:pt x="596" y="763"/>
                    <a:pt x="763" y="596"/>
                    <a:pt x="763" y="382"/>
                  </a:cubicBezTo>
                  <a:cubicBezTo>
                    <a:pt x="763" y="168"/>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52" name="Google Shape;1052;p62"/>
            <p:cNvSpPr/>
            <p:nvPr/>
          </p:nvSpPr>
          <p:spPr>
            <a:xfrm>
              <a:off x="6576462" y="3930432"/>
              <a:ext cx="404100" cy="307862"/>
            </a:xfrm>
            <a:custGeom>
              <a:rect b="b" l="l" r="r" t="t"/>
              <a:pathLst>
                <a:path extrusionOk="0" h="9744" w="12790">
                  <a:moveTo>
                    <a:pt x="10146" y="6002"/>
                  </a:moveTo>
                  <a:cubicBezTo>
                    <a:pt x="10765" y="6002"/>
                    <a:pt x="11265" y="6502"/>
                    <a:pt x="11265" y="7121"/>
                  </a:cubicBezTo>
                  <a:cubicBezTo>
                    <a:pt x="11265" y="7740"/>
                    <a:pt x="10765" y="8240"/>
                    <a:pt x="10146" y="8240"/>
                  </a:cubicBezTo>
                  <a:cubicBezTo>
                    <a:pt x="9526" y="8240"/>
                    <a:pt x="9026" y="7740"/>
                    <a:pt x="9026" y="7121"/>
                  </a:cubicBezTo>
                  <a:cubicBezTo>
                    <a:pt x="9026" y="6502"/>
                    <a:pt x="9526" y="6002"/>
                    <a:pt x="10146" y="6002"/>
                  </a:cubicBezTo>
                  <a:close/>
                  <a:moveTo>
                    <a:pt x="7169" y="0"/>
                  </a:moveTo>
                  <a:cubicBezTo>
                    <a:pt x="6978" y="0"/>
                    <a:pt x="6788" y="143"/>
                    <a:pt x="6788" y="334"/>
                  </a:cubicBezTo>
                  <a:cubicBezTo>
                    <a:pt x="6764" y="572"/>
                    <a:pt x="6931" y="762"/>
                    <a:pt x="7145" y="762"/>
                  </a:cubicBezTo>
                  <a:lnTo>
                    <a:pt x="8074" y="762"/>
                  </a:lnTo>
                  <a:cubicBezTo>
                    <a:pt x="8622" y="762"/>
                    <a:pt x="9122" y="1191"/>
                    <a:pt x="9169" y="1739"/>
                  </a:cubicBezTo>
                  <a:lnTo>
                    <a:pt x="9336" y="3001"/>
                  </a:lnTo>
                  <a:cubicBezTo>
                    <a:pt x="8479" y="3025"/>
                    <a:pt x="7693" y="3287"/>
                    <a:pt x="7026" y="3739"/>
                  </a:cubicBezTo>
                  <a:lnTo>
                    <a:pt x="4525" y="3739"/>
                  </a:lnTo>
                  <a:lnTo>
                    <a:pt x="4525" y="3001"/>
                  </a:lnTo>
                  <a:lnTo>
                    <a:pt x="5645" y="3001"/>
                  </a:lnTo>
                  <a:cubicBezTo>
                    <a:pt x="5835" y="3001"/>
                    <a:pt x="6002" y="2858"/>
                    <a:pt x="6026" y="2668"/>
                  </a:cubicBezTo>
                  <a:cubicBezTo>
                    <a:pt x="6050" y="2429"/>
                    <a:pt x="5883" y="2239"/>
                    <a:pt x="5645" y="2239"/>
                  </a:cubicBezTo>
                  <a:lnTo>
                    <a:pt x="3406" y="2239"/>
                  </a:lnTo>
                  <a:cubicBezTo>
                    <a:pt x="3216" y="2239"/>
                    <a:pt x="3049" y="2382"/>
                    <a:pt x="3025" y="2572"/>
                  </a:cubicBezTo>
                  <a:cubicBezTo>
                    <a:pt x="3001" y="2811"/>
                    <a:pt x="3192" y="3001"/>
                    <a:pt x="3406" y="3001"/>
                  </a:cubicBezTo>
                  <a:lnTo>
                    <a:pt x="3787" y="3001"/>
                  </a:lnTo>
                  <a:lnTo>
                    <a:pt x="3787" y="4763"/>
                  </a:lnTo>
                  <a:cubicBezTo>
                    <a:pt x="3430" y="4597"/>
                    <a:pt x="3073" y="4501"/>
                    <a:pt x="2668" y="4501"/>
                  </a:cubicBezTo>
                  <a:cubicBezTo>
                    <a:pt x="1215" y="4501"/>
                    <a:pt x="1" y="5668"/>
                    <a:pt x="1" y="7121"/>
                  </a:cubicBezTo>
                  <a:cubicBezTo>
                    <a:pt x="1" y="8574"/>
                    <a:pt x="1215" y="9740"/>
                    <a:pt x="2668" y="9740"/>
                  </a:cubicBezTo>
                  <a:cubicBezTo>
                    <a:pt x="3549" y="9740"/>
                    <a:pt x="4335" y="9288"/>
                    <a:pt x="4811" y="8621"/>
                  </a:cubicBezTo>
                  <a:lnTo>
                    <a:pt x="3049" y="8621"/>
                  </a:lnTo>
                  <a:cubicBezTo>
                    <a:pt x="2239" y="8621"/>
                    <a:pt x="1572" y="8002"/>
                    <a:pt x="1525" y="7192"/>
                  </a:cubicBezTo>
                  <a:cubicBezTo>
                    <a:pt x="1501" y="6335"/>
                    <a:pt x="2192" y="5621"/>
                    <a:pt x="3025" y="5621"/>
                  </a:cubicBezTo>
                  <a:lnTo>
                    <a:pt x="4811" y="5621"/>
                  </a:lnTo>
                  <a:cubicBezTo>
                    <a:pt x="4716" y="5502"/>
                    <a:pt x="4621" y="5406"/>
                    <a:pt x="4525" y="5311"/>
                  </a:cubicBezTo>
                  <a:lnTo>
                    <a:pt x="4525" y="4501"/>
                  </a:lnTo>
                  <a:lnTo>
                    <a:pt x="6240" y="4501"/>
                  </a:lnTo>
                  <a:cubicBezTo>
                    <a:pt x="5954" y="4835"/>
                    <a:pt x="5740" y="5216"/>
                    <a:pt x="5573" y="5621"/>
                  </a:cubicBezTo>
                  <a:lnTo>
                    <a:pt x="6026" y="5621"/>
                  </a:lnTo>
                  <a:cubicBezTo>
                    <a:pt x="6145" y="5621"/>
                    <a:pt x="6264" y="5644"/>
                    <a:pt x="6359" y="5668"/>
                  </a:cubicBezTo>
                  <a:cubicBezTo>
                    <a:pt x="6907" y="4525"/>
                    <a:pt x="8050" y="3739"/>
                    <a:pt x="9407" y="3739"/>
                  </a:cubicBezTo>
                  <a:lnTo>
                    <a:pt x="9503" y="4573"/>
                  </a:lnTo>
                  <a:cubicBezTo>
                    <a:pt x="8336" y="4882"/>
                    <a:pt x="7478" y="5930"/>
                    <a:pt x="7526" y="7216"/>
                  </a:cubicBezTo>
                  <a:cubicBezTo>
                    <a:pt x="7574" y="8550"/>
                    <a:pt x="8645" y="9669"/>
                    <a:pt x="10003" y="9740"/>
                  </a:cubicBezTo>
                  <a:cubicBezTo>
                    <a:pt x="10045" y="9743"/>
                    <a:pt x="10087" y="9743"/>
                    <a:pt x="10129" y="9743"/>
                  </a:cubicBezTo>
                  <a:cubicBezTo>
                    <a:pt x="11574" y="9743"/>
                    <a:pt x="12789" y="8556"/>
                    <a:pt x="12789" y="7121"/>
                  </a:cubicBezTo>
                  <a:cubicBezTo>
                    <a:pt x="12789" y="5716"/>
                    <a:pt x="11646" y="4573"/>
                    <a:pt x="10265" y="4501"/>
                  </a:cubicBezTo>
                  <a:lnTo>
                    <a:pt x="9931" y="1667"/>
                  </a:lnTo>
                  <a:cubicBezTo>
                    <a:pt x="9812" y="715"/>
                    <a:pt x="9003" y="0"/>
                    <a:pt x="80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53" name="Google Shape;1053;p62"/>
            <p:cNvSpPr/>
            <p:nvPr/>
          </p:nvSpPr>
          <p:spPr>
            <a:xfrm>
              <a:off x="6648690" y="4131318"/>
              <a:ext cx="141482" cy="47456"/>
            </a:xfrm>
            <a:custGeom>
              <a:rect b="b" l="l" r="r" t="t"/>
              <a:pathLst>
                <a:path extrusionOk="0" h="1502" w="4478">
                  <a:moveTo>
                    <a:pt x="739" y="1"/>
                  </a:moveTo>
                  <a:cubicBezTo>
                    <a:pt x="334" y="1"/>
                    <a:pt x="1" y="334"/>
                    <a:pt x="1" y="763"/>
                  </a:cubicBezTo>
                  <a:cubicBezTo>
                    <a:pt x="1" y="1168"/>
                    <a:pt x="334" y="1501"/>
                    <a:pt x="739" y="1501"/>
                  </a:cubicBezTo>
                  <a:lnTo>
                    <a:pt x="3740" y="1501"/>
                  </a:lnTo>
                  <a:cubicBezTo>
                    <a:pt x="4145" y="1501"/>
                    <a:pt x="4478" y="1168"/>
                    <a:pt x="4478" y="763"/>
                  </a:cubicBezTo>
                  <a:cubicBezTo>
                    <a:pt x="4478" y="334"/>
                    <a:pt x="4145" y="1"/>
                    <a:pt x="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54" name="Google Shape;1054;p62"/>
          <p:cNvGrpSpPr/>
          <p:nvPr/>
        </p:nvGrpSpPr>
        <p:grpSpPr>
          <a:xfrm>
            <a:off x="7191946" y="3286353"/>
            <a:ext cx="403343" cy="354404"/>
            <a:chOff x="7191946" y="3286353"/>
            <a:chExt cx="403343" cy="354404"/>
          </a:xfrm>
        </p:grpSpPr>
        <p:sp>
          <p:nvSpPr>
            <p:cNvPr id="1055" name="Google Shape;1055;p62"/>
            <p:cNvSpPr/>
            <p:nvPr/>
          </p:nvSpPr>
          <p:spPr>
            <a:xfrm>
              <a:off x="7191946" y="3427807"/>
              <a:ext cx="355949" cy="212950"/>
            </a:xfrm>
            <a:custGeom>
              <a:rect b="b" l="l" r="r" t="t"/>
              <a:pathLst>
                <a:path extrusionOk="0" h="6740" w="11266">
                  <a:moveTo>
                    <a:pt x="4097" y="0"/>
                  </a:moveTo>
                  <a:cubicBezTo>
                    <a:pt x="2811" y="0"/>
                    <a:pt x="1787" y="977"/>
                    <a:pt x="1716" y="2215"/>
                  </a:cubicBezTo>
                  <a:cubicBezTo>
                    <a:pt x="739" y="2501"/>
                    <a:pt x="1" y="3406"/>
                    <a:pt x="1" y="4430"/>
                  </a:cubicBezTo>
                  <a:cubicBezTo>
                    <a:pt x="1" y="5716"/>
                    <a:pt x="1073" y="6740"/>
                    <a:pt x="2382" y="6740"/>
                  </a:cubicBezTo>
                  <a:lnTo>
                    <a:pt x="8908" y="6740"/>
                  </a:lnTo>
                  <a:cubicBezTo>
                    <a:pt x="10217" y="6740"/>
                    <a:pt x="11265" y="5716"/>
                    <a:pt x="11265" y="4430"/>
                  </a:cubicBezTo>
                  <a:cubicBezTo>
                    <a:pt x="11265" y="3406"/>
                    <a:pt x="10598" y="2525"/>
                    <a:pt x="9622" y="2215"/>
                  </a:cubicBezTo>
                  <a:cubicBezTo>
                    <a:pt x="9312" y="1072"/>
                    <a:pt x="8217" y="262"/>
                    <a:pt x="6979" y="262"/>
                  </a:cubicBezTo>
                  <a:cubicBezTo>
                    <a:pt x="6502" y="262"/>
                    <a:pt x="6050" y="358"/>
                    <a:pt x="5669" y="596"/>
                  </a:cubicBezTo>
                  <a:cubicBezTo>
                    <a:pt x="5240" y="215"/>
                    <a:pt x="4669" y="0"/>
                    <a:pt x="4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56" name="Google Shape;1056;p62"/>
            <p:cNvSpPr/>
            <p:nvPr/>
          </p:nvSpPr>
          <p:spPr>
            <a:xfrm>
              <a:off x="7240130" y="3286353"/>
              <a:ext cx="355159" cy="209949"/>
            </a:xfrm>
            <a:custGeom>
              <a:rect b="b" l="l" r="r" t="t"/>
              <a:pathLst>
                <a:path extrusionOk="0" h="6645" w="11241">
                  <a:moveTo>
                    <a:pt x="4049" y="0"/>
                  </a:moveTo>
                  <a:cubicBezTo>
                    <a:pt x="2786" y="0"/>
                    <a:pt x="1762" y="977"/>
                    <a:pt x="1691" y="2191"/>
                  </a:cubicBezTo>
                  <a:cubicBezTo>
                    <a:pt x="714" y="2477"/>
                    <a:pt x="0" y="3382"/>
                    <a:pt x="0" y="4406"/>
                  </a:cubicBezTo>
                  <a:cubicBezTo>
                    <a:pt x="0" y="4620"/>
                    <a:pt x="24" y="4787"/>
                    <a:pt x="71" y="4978"/>
                  </a:cubicBezTo>
                  <a:cubicBezTo>
                    <a:pt x="643" y="4215"/>
                    <a:pt x="1548" y="3739"/>
                    <a:pt x="2572" y="3739"/>
                  </a:cubicBezTo>
                  <a:cubicBezTo>
                    <a:pt x="3144" y="3739"/>
                    <a:pt x="3739" y="3906"/>
                    <a:pt x="4215" y="4215"/>
                  </a:cubicBezTo>
                  <a:cubicBezTo>
                    <a:pt x="4620" y="4049"/>
                    <a:pt x="5025" y="3977"/>
                    <a:pt x="5454" y="3977"/>
                  </a:cubicBezTo>
                  <a:cubicBezTo>
                    <a:pt x="6882" y="3977"/>
                    <a:pt x="8168" y="4835"/>
                    <a:pt x="8692" y="6121"/>
                  </a:cubicBezTo>
                  <a:cubicBezTo>
                    <a:pt x="8978" y="6264"/>
                    <a:pt x="9240" y="6430"/>
                    <a:pt x="9478" y="6645"/>
                  </a:cubicBezTo>
                  <a:cubicBezTo>
                    <a:pt x="10502" y="6383"/>
                    <a:pt x="11240" y="5478"/>
                    <a:pt x="11240" y="4406"/>
                  </a:cubicBezTo>
                  <a:cubicBezTo>
                    <a:pt x="11240" y="3406"/>
                    <a:pt x="10574" y="2501"/>
                    <a:pt x="9597" y="2191"/>
                  </a:cubicBezTo>
                  <a:cubicBezTo>
                    <a:pt x="9288" y="1048"/>
                    <a:pt x="8216" y="238"/>
                    <a:pt x="6978" y="238"/>
                  </a:cubicBezTo>
                  <a:cubicBezTo>
                    <a:pt x="6501" y="238"/>
                    <a:pt x="6025" y="358"/>
                    <a:pt x="5620" y="572"/>
                  </a:cubicBezTo>
                  <a:cubicBezTo>
                    <a:pt x="5192" y="191"/>
                    <a:pt x="4644" y="0"/>
                    <a:pt x="40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57" name="Google Shape;1057;p62"/>
          <p:cNvGrpSpPr/>
          <p:nvPr/>
        </p:nvGrpSpPr>
        <p:grpSpPr>
          <a:xfrm>
            <a:off x="4084416" y="2086221"/>
            <a:ext cx="354407" cy="403310"/>
            <a:chOff x="4084416" y="2086221"/>
            <a:chExt cx="354407" cy="403310"/>
          </a:xfrm>
        </p:grpSpPr>
        <p:sp>
          <p:nvSpPr>
            <p:cNvPr id="1058" name="Google Shape;1058;p62"/>
            <p:cNvSpPr/>
            <p:nvPr/>
          </p:nvSpPr>
          <p:spPr>
            <a:xfrm>
              <a:off x="4084416" y="2086221"/>
              <a:ext cx="181355" cy="403310"/>
            </a:xfrm>
            <a:custGeom>
              <a:rect b="b" l="l" r="r" t="t"/>
              <a:pathLst>
                <a:path extrusionOk="0" h="12765" w="5740">
                  <a:moveTo>
                    <a:pt x="3739" y="3168"/>
                  </a:moveTo>
                  <a:lnTo>
                    <a:pt x="3739" y="5121"/>
                  </a:lnTo>
                  <a:lnTo>
                    <a:pt x="2239" y="4620"/>
                  </a:lnTo>
                  <a:lnTo>
                    <a:pt x="2239" y="3668"/>
                  </a:lnTo>
                  <a:lnTo>
                    <a:pt x="3739" y="3168"/>
                  </a:lnTo>
                  <a:close/>
                  <a:moveTo>
                    <a:pt x="1119" y="0"/>
                  </a:moveTo>
                  <a:cubicBezTo>
                    <a:pt x="905" y="0"/>
                    <a:pt x="738" y="167"/>
                    <a:pt x="738" y="358"/>
                  </a:cubicBezTo>
                  <a:cubicBezTo>
                    <a:pt x="738" y="572"/>
                    <a:pt x="905" y="739"/>
                    <a:pt x="1119" y="739"/>
                  </a:cubicBezTo>
                  <a:lnTo>
                    <a:pt x="1500" y="739"/>
                  </a:lnTo>
                  <a:lnTo>
                    <a:pt x="1500" y="12027"/>
                  </a:lnTo>
                  <a:lnTo>
                    <a:pt x="357" y="12027"/>
                  </a:lnTo>
                  <a:cubicBezTo>
                    <a:pt x="167" y="12027"/>
                    <a:pt x="0" y="12193"/>
                    <a:pt x="0" y="12408"/>
                  </a:cubicBezTo>
                  <a:cubicBezTo>
                    <a:pt x="0" y="12598"/>
                    <a:pt x="167" y="12765"/>
                    <a:pt x="357" y="12765"/>
                  </a:cubicBezTo>
                  <a:lnTo>
                    <a:pt x="3358" y="12765"/>
                  </a:lnTo>
                  <a:cubicBezTo>
                    <a:pt x="3572" y="12765"/>
                    <a:pt x="3739" y="12598"/>
                    <a:pt x="3739" y="12408"/>
                  </a:cubicBezTo>
                  <a:cubicBezTo>
                    <a:pt x="3739" y="12193"/>
                    <a:pt x="3572" y="12027"/>
                    <a:pt x="3358" y="12027"/>
                  </a:cubicBezTo>
                  <a:lnTo>
                    <a:pt x="2239" y="12027"/>
                  </a:lnTo>
                  <a:lnTo>
                    <a:pt x="2239" y="5406"/>
                  </a:lnTo>
                  <a:lnTo>
                    <a:pt x="3739" y="5906"/>
                  </a:lnTo>
                  <a:lnTo>
                    <a:pt x="3739" y="6383"/>
                  </a:lnTo>
                  <a:cubicBezTo>
                    <a:pt x="3739" y="6502"/>
                    <a:pt x="3787" y="6597"/>
                    <a:pt x="3858" y="6668"/>
                  </a:cubicBezTo>
                  <a:cubicBezTo>
                    <a:pt x="3953" y="6740"/>
                    <a:pt x="4049" y="6764"/>
                    <a:pt x="4168" y="6764"/>
                  </a:cubicBezTo>
                  <a:lnTo>
                    <a:pt x="5739" y="6502"/>
                  </a:lnTo>
                  <a:lnTo>
                    <a:pt x="5739" y="1787"/>
                  </a:lnTo>
                  <a:lnTo>
                    <a:pt x="4168" y="1525"/>
                  </a:lnTo>
                  <a:cubicBezTo>
                    <a:pt x="4144" y="1519"/>
                    <a:pt x="4119" y="1516"/>
                    <a:pt x="4092" y="1516"/>
                  </a:cubicBezTo>
                  <a:cubicBezTo>
                    <a:pt x="4014" y="1516"/>
                    <a:pt x="3929" y="1542"/>
                    <a:pt x="3858" y="1596"/>
                  </a:cubicBezTo>
                  <a:cubicBezTo>
                    <a:pt x="3787" y="1667"/>
                    <a:pt x="3739" y="1787"/>
                    <a:pt x="3739" y="1882"/>
                  </a:cubicBezTo>
                  <a:lnTo>
                    <a:pt x="3739" y="2358"/>
                  </a:lnTo>
                  <a:lnTo>
                    <a:pt x="2239" y="2858"/>
                  </a:lnTo>
                  <a:lnTo>
                    <a:pt x="2239" y="739"/>
                  </a:lnTo>
                  <a:lnTo>
                    <a:pt x="2620" y="739"/>
                  </a:lnTo>
                  <a:cubicBezTo>
                    <a:pt x="2810" y="739"/>
                    <a:pt x="2977" y="572"/>
                    <a:pt x="2977" y="358"/>
                  </a:cubicBezTo>
                  <a:cubicBezTo>
                    <a:pt x="2977" y="167"/>
                    <a:pt x="2810" y="0"/>
                    <a:pt x="2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59" name="Google Shape;1059;p62"/>
            <p:cNvSpPr/>
            <p:nvPr/>
          </p:nvSpPr>
          <p:spPr>
            <a:xfrm>
              <a:off x="4289061" y="2146411"/>
              <a:ext cx="63253" cy="140724"/>
            </a:xfrm>
            <a:custGeom>
              <a:rect b="b" l="l" r="r" t="t"/>
              <a:pathLst>
                <a:path extrusionOk="0" h="4454" w="2002">
                  <a:moveTo>
                    <a:pt x="1" y="1"/>
                  </a:moveTo>
                  <a:lnTo>
                    <a:pt x="1" y="4454"/>
                  </a:lnTo>
                  <a:lnTo>
                    <a:pt x="2001" y="4120"/>
                  </a:lnTo>
                  <a:lnTo>
                    <a:pt x="2001" y="334"/>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0" name="Google Shape;1060;p62"/>
            <p:cNvSpPr/>
            <p:nvPr/>
          </p:nvSpPr>
          <p:spPr>
            <a:xfrm>
              <a:off x="4375602" y="2160724"/>
              <a:ext cx="63222" cy="112131"/>
            </a:xfrm>
            <a:custGeom>
              <a:rect b="b" l="l" r="r" t="t"/>
              <a:pathLst>
                <a:path extrusionOk="0" h="3549" w="2001">
                  <a:moveTo>
                    <a:pt x="0" y="0"/>
                  </a:moveTo>
                  <a:lnTo>
                    <a:pt x="0" y="3548"/>
                  </a:lnTo>
                  <a:lnTo>
                    <a:pt x="1691" y="3263"/>
                  </a:lnTo>
                  <a:cubicBezTo>
                    <a:pt x="1882" y="3239"/>
                    <a:pt x="2001" y="3096"/>
                    <a:pt x="2001" y="2905"/>
                  </a:cubicBezTo>
                  <a:lnTo>
                    <a:pt x="2001" y="667"/>
                  </a:lnTo>
                  <a:cubicBezTo>
                    <a:pt x="2001" y="476"/>
                    <a:pt x="1882" y="310"/>
                    <a:pt x="1691" y="286"/>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61" name="Google Shape;1061;p62"/>
          <p:cNvGrpSpPr/>
          <p:nvPr/>
        </p:nvGrpSpPr>
        <p:grpSpPr>
          <a:xfrm>
            <a:off x="5949699" y="3261519"/>
            <a:ext cx="404831" cy="404071"/>
            <a:chOff x="5949699" y="3261519"/>
            <a:chExt cx="404831" cy="404071"/>
          </a:xfrm>
        </p:grpSpPr>
        <p:sp>
          <p:nvSpPr>
            <p:cNvPr id="1062" name="Google Shape;1062;p62"/>
            <p:cNvSpPr/>
            <p:nvPr/>
          </p:nvSpPr>
          <p:spPr>
            <a:xfrm>
              <a:off x="5949699" y="3380414"/>
              <a:ext cx="237784" cy="285176"/>
            </a:xfrm>
            <a:custGeom>
              <a:rect b="b" l="l" r="r" t="t"/>
              <a:pathLst>
                <a:path extrusionOk="0" h="9026" w="7526">
                  <a:moveTo>
                    <a:pt x="4168" y="0"/>
                  </a:moveTo>
                  <a:cubicBezTo>
                    <a:pt x="3953" y="0"/>
                    <a:pt x="3787" y="167"/>
                    <a:pt x="3787" y="381"/>
                  </a:cubicBezTo>
                  <a:lnTo>
                    <a:pt x="3787" y="2477"/>
                  </a:lnTo>
                  <a:lnTo>
                    <a:pt x="3144" y="3120"/>
                  </a:lnTo>
                  <a:cubicBezTo>
                    <a:pt x="3096" y="3167"/>
                    <a:pt x="3072" y="3215"/>
                    <a:pt x="3048" y="3263"/>
                  </a:cubicBezTo>
                  <a:lnTo>
                    <a:pt x="2358" y="5358"/>
                  </a:lnTo>
                  <a:lnTo>
                    <a:pt x="977" y="6049"/>
                  </a:lnTo>
                  <a:cubicBezTo>
                    <a:pt x="881" y="6073"/>
                    <a:pt x="810" y="6168"/>
                    <a:pt x="786" y="6263"/>
                  </a:cubicBezTo>
                  <a:lnTo>
                    <a:pt x="24" y="8526"/>
                  </a:lnTo>
                  <a:cubicBezTo>
                    <a:pt x="0" y="8645"/>
                    <a:pt x="24" y="8764"/>
                    <a:pt x="95" y="8859"/>
                  </a:cubicBezTo>
                  <a:cubicBezTo>
                    <a:pt x="167" y="8954"/>
                    <a:pt x="262" y="9026"/>
                    <a:pt x="381" y="9026"/>
                  </a:cubicBezTo>
                  <a:lnTo>
                    <a:pt x="7526" y="9026"/>
                  </a:lnTo>
                  <a:lnTo>
                    <a:pt x="7526" y="7359"/>
                  </a:lnTo>
                  <a:lnTo>
                    <a:pt x="6478" y="6835"/>
                  </a:lnTo>
                  <a:lnTo>
                    <a:pt x="5930" y="7383"/>
                  </a:lnTo>
                  <a:cubicBezTo>
                    <a:pt x="5859" y="7454"/>
                    <a:pt x="5763" y="7490"/>
                    <a:pt x="5665" y="7490"/>
                  </a:cubicBezTo>
                  <a:cubicBezTo>
                    <a:pt x="5567" y="7490"/>
                    <a:pt x="5466" y="7454"/>
                    <a:pt x="5382" y="7383"/>
                  </a:cubicBezTo>
                  <a:cubicBezTo>
                    <a:pt x="5239" y="7240"/>
                    <a:pt x="5239" y="7002"/>
                    <a:pt x="5382" y="6859"/>
                  </a:cubicBezTo>
                  <a:lnTo>
                    <a:pt x="6097" y="6144"/>
                  </a:lnTo>
                  <a:lnTo>
                    <a:pt x="6692" y="4954"/>
                  </a:lnTo>
                  <a:lnTo>
                    <a:pt x="6335" y="4596"/>
                  </a:lnTo>
                  <a:lnTo>
                    <a:pt x="5192" y="5168"/>
                  </a:lnTo>
                  <a:lnTo>
                    <a:pt x="4501" y="6549"/>
                  </a:lnTo>
                  <a:cubicBezTo>
                    <a:pt x="4432" y="6670"/>
                    <a:pt x="4287" y="6754"/>
                    <a:pt x="4149" y="6754"/>
                  </a:cubicBezTo>
                  <a:cubicBezTo>
                    <a:pt x="4098" y="6754"/>
                    <a:pt x="4047" y="6742"/>
                    <a:pt x="4001" y="6716"/>
                  </a:cubicBezTo>
                  <a:cubicBezTo>
                    <a:pt x="3811" y="6621"/>
                    <a:pt x="3739" y="6382"/>
                    <a:pt x="3834" y="6216"/>
                  </a:cubicBezTo>
                  <a:lnTo>
                    <a:pt x="4573" y="4715"/>
                  </a:lnTo>
                  <a:cubicBezTo>
                    <a:pt x="4620" y="4644"/>
                    <a:pt x="4668" y="4572"/>
                    <a:pt x="4739" y="4549"/>
                  </a:cubicBezTo>
                  <a:lnTo>
                    <a:pt x="6025" y="3906"/>
                  </a:lnTo>
                  <a:lnTo>
                    <a:pt x="6025" y="2786"/>
                  </a:lnTo>
                  <a:lnTo>
                    <a:pt x="5382" y="2143"/>
                  </a:lnTo>
                  <a:cubicBezTo>
                    <a:pt x="5311" y="2072"/>
                    <a:pt x="5287" y="1977"/>
                    <a:pt x="5287" y="1881"/>
                  </a:cubicBezTo>
                  <a:lnTo>
                    <a:pt x="52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3" name="Google Shape;1063;p62"/>
            <p:cNvSpPr/>
            <p:nvPr/>
          </p:nvSpPr>
          <p:spPr>
            <a:xfrm>
              <a:off x="6140063" y="3356875"/>
              <a:ext cx="24107" cy="86760"/>
            </a:xfrm>
            <a:custGeom>
              <a:rect b="b" l="l" r="r" t="t"/>
              <a:pathLst>
                <a:path extrusionOk="0" h="2746" w="763">
                  <a:moveTo>
                    <a:pt x="381" y="1"/>
                  </a:moveTo>
                  <a:cubicBezTo>
                    <a:pt x="286" y="1"/>
                    <a:pt x="191" y="43"/>
                    <a:pt x="119" y="126"/>
                  </a:cubicBezTo>
                  <a:lnTo>
                    <a:pt x="0" y="221"/>
                  </a:lnTo>
                  <a:lnTo>
                    <a:pt x="0" y="2484"/>
                  </a:lnTo>
                  <a:lnTo>
                    <a:pt x="286" y="2746"/>
                  </a:lnTo>
                  <a:lnTo>
                    <a:pt x="762" y="1793"/>
                  </a:lnTo>
                  <a:lnTo>
                    <a:pt x="762" y="221"/>
                  </a:lnTo>
                  <a:lnTo>
                    <a:pt x="643" y="126"/>
                  </a:lnTo>
                  <a:cubicBezTo>
                    <a:pt x="572" y="43"/>
                    <a:pt x="477"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4" name="Google Shape;1064;p62"/>
            <p:cNvSpPr/>
            <p:nvPr/>
          </p:nvSpPr>
          <p:spPr>
            <a:xfrm>
              <a:off x="6164139" y="3380414"/>
              <a:ext cx="190391" cy="285176"/>
            </a:xfrm>
            <a:custGeom>
              <a:rect b="b" l="l" r="r" t="t"/>
              <a:pathLst>
                <a:path extrusionOk="0" h="9026" w="6026">
                  <a:moveTo>
                    <a:pt x="739" y="0"/>
                  </a:moveTo>
                  <a:lnTo>
                    <a:pt x="739" y="1143"/>
                  </a:lnTo>
                  <a:cubicBezTo>
                    <a:pt x="739" y="1191"/>
                    <a:pt x="739" y="1238"/>
                    <a:pt x="715" y="1310"/>
                  </a:cubicBezTo>
                  <a:lnTo>
                    <a:pt x="0" y="2715"/>
                  </a:lnTo>
                  <a:lnTo>
                    <a:pt x="0" y="3977"/>
                  </a:lnTo>
                  <a:lnTo>
                    <a:pt x="524" y="4501"/>
                  </a:lnTo>
                  <a:lnTo>
                    <a:pt x="1120" y="4501"/>
                  </a:lnTo>
                  <a:cubicBezTo>
                    <a:pt x="1215" y="4501"/>
                    <a:pt x="1310" y="4549"/>
                    <a:pt x="1382" y="4620"/>
                  </a:cubicBezTo>
                  <a:lnTo>
                    <a:pt x="2120" y="5358"/>
                  </a:lnTo>
                  <a:cubicBezTo>
                    <a:pt x="2287" y="5501"/>
                    <a:pt x="2287" y="5739"/>
                    <a:pt x="2120" y="5882"/>
                  </a:cubicBezTo>
                  <a:cubicBezTo>
                    <a:pt x="2048" y="5954"/>
                    <a:pt x="1953" y="6001"/>
                    <a:pt x="1858" y="6001"/>
                  </a:cubicBezTo>
                  <a:cubicBezTo>
                    <a:pt x="1763" y="6001"/>
                    <a:pt x="1667" y="5954"/>
                    <a:pt x="1596" y="5882"/>
                  </a:cubicBezTo>
                  <a:lnTo>
                    <a:pt x="953" y="5263"/>
                  </a:lnTo>
                  <a:lnTo>
                    <a:pt x="596" y="5263"/>
                  </a:lnTo>
                  <a:lnTo>
                    <a:pt x="119" y="6216"/>
                  </a:lnTo>
                  <a:lnTo>
                    <a:pt x="1286" y="6787"/>
                  </a:lnTo>
                  <a:cubicBezTo>
                    <a:pt x="1405" y="6859"/>
                    <a:pt x="1501" y="6978"/>
                    <a:pt x="1501" y="7121"/>
                  </a:cubicBezTo>
                  <a:lnTo>
                    <a:pt x="1501" y="9026"/>
                  </a:lnTo>
                  <a:lnTo>
                    <a:pt x="5644" y="9026"/>
                  </a:lnTo>
                  <a:cubicBezTo>
                    <a:pt x="5763" y="9026"/>
                    <a:pt x="5859" y="8954"/>
                    <a:pt x="5930" y="8859"/>
                  </a:cubicBezTo>
                  <a:cubicBezTo>
                    <a:pt x="6002" y="8764"/>
                    <a:pt x="6025" y="8645"/>
                    <a:pt x="6002" y="8526"/>
                  </a:cubicBezTo>
                  <a:lnTo>
                    <a:pt x="5240" y="6263"/>
                  </a:lnTo>
                  <a:cubicBezTo>
                    <a:pt x="5216" y="6168"/>
                    <a:pt x="5144" y="6097"/>
                    <a:pt x="5049" y="6049"/>
                  </a:cubicBezTo>
                  <a:lnTo>
                    <a:pt x="3668" y="5358"/>
                  </a:lnTo>
                  <a:lnTo>
                    <a:pt x="2977" y="3263"/>
                  </a:lnTo>
                  <a:cubicBezTo>
                    <a:pt x="2953" y="3215"/>
                    <a:pt x="2930" y="3167"/>
                    <a:pt x="2882" y="3120"/>
                  </a:cubicBezTo>
                  <a:lnTo>
                    <a:pt x="2239" y="2477"/>
                  </a:lnTo>
                  <a:lnTo>
                    <a:pt x="2239" y="381"/>
                  </a:lnTo>
                  <a:cubicBezTo>
                    <a:pt x="2239" y="167"/>
                    <a:pt x="2072"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5" name="Google Shape;1065;p62"/>
            <p:cNvSpPr/>
            <p:nvPr/>
          </p:nvSpPr>
          <p:spPr>
            <a:xfrm>
              <a:off x="6046002" y="3286353"/>
              <a:ext cx="70773" cy="70741"/>
            </a:xfrm>
            <a:custGeom>
              <a:rect b="b" l="l" r="r" t="t"/>
              <a:pathLst>
                <a:path extrusionOk="0" h="2239" w="2240">
                  <a:moveTo>
                    <a:pt x="358" y="0"/>
                  </a:moveTo>
                  <a:cubicBezTo>
                    <a:pt x="167" y="0"/>
                    <a:pt x="0" y="167"/>
                    <a:pt x="0" y="358"/>
                  </a:cubicBezTo>
                  <a:cubicBezTo>
                    <a:pt x="0" y="572"/>
                    <a:pt x="167" y="739"/>
                    <a:pt x="358" y="739"/>
                  </a:cubicBezTo>
                  <a:cubicBezTo>
                    <a:pt x="977" y="739"/>
                    <a:pt x="1477" y="1239"/>
                    <a:pt x="1477" y="1858"/>
                  </a:cubicBezTo>
                  <a:cubicBezTo>
                    <a:pt x="1477" y="2072"/>
                    <a:pt x="1644" y="2239"/>
                    <a:pt x="1858" y="2239"/>
                  </a:cubicBezTo>
                  <a:cubicBezTo>
                    <a:pt x="2072" y="2239"/>
                    <a:pt x="2239" y="2072"/>
                    <a:pt x="2239" y="1858"/>
                  </a:cubicBezTo>
                  <a:cubicBezTo>
                    <a:pt x="2239" y="834"/>
                    <a:pt x="1406"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6" name="Google Shape;1066;p62"/>
            <p:cNvSpPr/>
            <p:nvPr/>
          </p:nvSpPr>
          <p:spPr>
            <a:xfrm>
              <a:off x="6140063" y="3261519"/>
              <a:ext cx="24107" cy="72258"/>
            </a:xfrm>
            <a:custGeom>
              <a:rect b="b" l="l" r="r" t="t"/>
              <a:pathLst>
                <a:path extrusionOk="0" h="2287" w="763">
                  <a:moveTo>
                    <a:pt x="381" y="0"/>
                  </a:moveTo>
                  <a:cubicBezTo>
                    <a:pt x="167" y="0"/>
                    <a:pt x="0" y="167"/>
                    <a:pt x="0" y="381"/>
                  </a:cubicBezTo>
                  <a:lnTo>
                    <a:pt x="0" y="1906"/>
                  </a:lnTo>
                  <a:cubicBezTo>
                    <a:pt x="0" y="2120"/>
                    <a:pt x="167" y="2287"/>
                    <a:pt x="381" y="2287"/>
                  </a:cubicBezTo>
                  <a:cubicBezTo>
                    <a:pt x="596" y="2287"/>
                    <a:pt x="762" y="2120"/>
                    <a:pt x="762" y="1906"/>
                  </a:cubicBezTo>
                  <a:lnTo>
                    <a:pt x="762" y="381"/>
                  </a:lnTo>
                  <a:cubicBezTo>
                    <a:pt x="762" y="167"/>
                    <a:pt x="596"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7" name="Google Shape;1067;p62"/>
            <p:cNvSpPr/>
            <p:nvPr/>
          </p:nvSpPr>
          <p:spPr>
            <a:xfrm>
              <a:off x="6187456" y="3286353"/>
              <a:ext cx="71499" cy="70741"/>
            </a:xfrm>
            <a:custGeom>
              <a:rect b="b" l="l" r="r" t="t"/>
              <a:pathLst>
                <a:path extrusionOk="0" h="2239" w="2263">
                  <a:moveTo>
                    <a:pt x="1882" y="0"/>
                  </a:moveTo>
                  <a:cubicBezTo>
                    <a:pt x="834" y="0"/>
                    <a:pt x="1" y="834"/>
                    <a:pt x="1" y="1858"/>
                  </a:cubicBezTo>
                  <a:cubicBezTo>
                    <a:pt x="1" y="2072"/>
                    <a:pt x="167" y="2239"/>
                    <a:pt x="382" y="2239"/>
                  </a:cubicBezTo>
                  <a:cubicBezTo>
                    <a:pt x="596" y="2239"/>
                    <a:pt x="763" y="2072"/>
                    <a:pt x="763" y="1858"/>
                  </a:cubicBezTo>
                  <a:cubicBezTo>
                    <a:pt x="763" y="1239"/>
                    <a:pt x="1263" y="739"/>
                    <a:pt x="1882" y="739"/>
                  </a:cubicBezTo>
                  <a:cubicBezTo>
                    <a:pt x="2072" y="739"/>
                    <a:pt x="2263" y="572"/>
                    <a:pt x="2263" y="358"/>
                  </a:cubicBezTo>
                  <a:cubicBezTo>
                    <a:pt x="2263" y="167"/>
                    <a:pt x="2072"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8" name="Google Shape;1068;p62"/>
            <p:cNvSpPr/>
            <p:nvPr/>
          </p:nvSpPr>
          <p:spPr>
            <a:xfrm>
              <a:off x="5998609" y="3286353"/>
              <a:ext cx="23349" cy="23349"/>
            </a:xfrm>
            <a:custGeom>
              <a:rect b="b" l="l" r="r" t="t"/>
              <a:pathLst>
                <a:path extrusionOk="0" h="739" w="739">
                  <a:moveTo>
                    <a:pt x="357" y="0"/>
                  </a:moveTo>
                  <a:cubicBezTo>
                    <a:pt x="167" y="0"/>
                    <a:pt x="0" y="167"/>
                    <a:pt x="0" y="358"/>
                  </a:cubicBezTo>
                  <a:cubicBezTo>
                    <a:pt x="0" y="572"/>
                    <a:pt x="167" y="739"/>
                    <a:pt x="357" y="739"/>
                  </a:cubicBezTo>
                  <a:cubicBezTo>
                    <a:pt x="572" y="739"/>
                    <a:pt x="738" y="572"/>
                    <a:pt x="738" y="358"/>
                  </a:cubicBezTo>
                  <a:cubicBezTo>
                    <a:pt x="738" y="167"/>
                    <a:pt x="572"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69" name="Google Shape;1069;p62"/>
            <p:cNvSpPr/>
            <p:nvPr/>
          </p:nvSpPr>
          <p:spPr>
            <a:xfrm>
              <a:off x="6046002" y="3333747"/>
              <a:ext cx="23349" cy="23349"/>
            </a:xfrm>
            <a:custGeom>
              <a:rect b="b" l="l" r="r" t="t"/>
              <a:pathLst>
                <a:path extrusionOk="0" h="739" w="739">
                  <a:moveTo>
                    <a:pt x="358" y="1"/>
                  </a:moveTo>
                  <a:cubicBezTo>
                    <a:pt x="167" y="1"/>
                    <a:pt x="0" y="167"/>
                    <a:pt x="0" y="358"/>
                  </a:cubicBezTo>
                  <a:cubicBezTo>
                    <a:pt x="0" y="572"/>
                    <a:pt x="167" y="739"/>
                    <a:pt x="358" y="739"/>
                  </a:cubicBezTo>
                  <a:cubicBezTo>
                    <a:pt x="572" y="739"/>
                    <a:pt x="739" y="572"/>
                    <a:pt x="739" y="358"/>
                  </a:cubicBezTo>
                  <a:cubicBezTo>
                    <a:pt x="739" y="167"/>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0" name="Google Shape;1070;p62"/>
            <p:cNvSpPr/>
            <p:nvPr/>
          </p:nvSpPr>
          <p:spPr>
            <a:xfrm>
              <a:off x="6234850" y="3333747"/>
              <a:ext cx="23380" cy="23349"/>
            </a:xfrm>
            <a:custGeom>
              <a:rect b="b" l="l" r="r" t="t"/>
              <a:pathLst>
                <a:path extrusionOk="0" h="739" w="740">
                  <a:moveTo>
                    <a:pt x="382" y="1"/>
                  </a:moveTo>
                  <a:cubicBezTo>
                    <a:pt x="168" y="1"/>
                    <a:pt x="1" y="167"/>
                    <a:pt x="1" y="358"/>
                  </a:cubicBezTo>
                  <a:cubicBezTo>
                    <a:pt x="1" y="572"/>
                    <a:pt x="168" y="739"/>
                    <a:pt x="382" y="739"/>
                  </a:cubicBezTo>
                  <a:cubicBezTo>
                    <a:pt x="572" y="739"/>
                    <a:pt x="739" y="572"/>
                    <a:pt x="739" y="358"/>
                  </a:cubicBezTo>
                  <a:cubicBezTo>
                    <a:pt x="739" y="167"/>
                    <a:pt x="572"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1" name="Google Shape;1071;p62"/>
            <p:cNvSpPr/>
            <p:nvPr/>
          </p:nvSpPr>
          <p:spPr>
            <a:xfrm>
              <a:off x="6282275" y="3286353"/>
              <a:ext cx="23349" cy="23349"/>
            </a:xfrm>
            <a:custGeom>
              <a:rect b="b" l="l" r="r" t="t"/>
              <a:pathLst>
                <a:path extrusionOk="0" h="739" w="739">
                  <a:moveTo>
                    <a:pt x="381" y="0"/>
                  </a:moveTo>
                  <a:cubicBezTo>
                    <a:pt x="167" y="0"/>
                    <a:pt x="0" y="167"/>
                    <a:pt x="0" y="358"/>
                  </a:cubicBezTo>
                  <a:cubicBezTo>
                    <a:pt x="0" y="572"/>
                    <a:pt x="167" y="739"/>
                    <a:pt x="381" y="739"/>
                  </a:cubicBezTo>
                  <a:cubicBezTo>
                    <a:pt x="572" y="739"/>
                    <a:pt x="738" y="572"/>
                    <a:pt x="738" y="358"/>
                  </a:cubicBezTo>
                  <a:cubicBezTo>
                    <a:pt x="738"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72" name="Google Shape;1072;p62"/>
          <p:cNvGrpSpPr/>
          <p:nvPr/>
        </p:nvGrpSpPr>
        <p:grpSpPr>
          <a:xfrm>
            <a:off x="6046002" y="3882281"/>
            <a:ext cx="212950" cy="404071"/>
            <a:chOff x="6046002" y="3882281"/>
            <a:chExt cx="212950" cy="404071"/>
          </a:xfrm>
        </p:grpSpPr>
        <p:sp>
          <p:nvSpPr>
            <p:cNvPr id="1073" name="Google Shape;1073;p62"/>
            <p:cNvSpPr/>
            <p:nvPr/>
          </p:nvSpPr>
          <p:spPr>
            <a:xfrm>
              <a:off x="6092638" y="3882281"/>
              <a:ext cx="118924" cy="24107"/>
            </a:xfrm>
            <a:custGeom>
              <a:rect b="b" l="l" r="r" t="t"/>
              <a:pathLst>
                <a:path extrusionOk="0" h="763" w="3764">
                  <a:moveTo>
                    <a:pt x="382" y="0"/>
                  </a:moveTo>
                  <a:cubicBezTo>
                    <a:pt x="168" y="0"/>
                    <a:pt x="1" y="167"/>
                    <a:pt x="1" y="381"/>
                  </a:cubicBezTo>
                  <a:cubicBezTo>
                    <a:pt x="1" y="596"/>
                    <a:pt x="168" y="762"/>
                    <a:pt x="382" y="762"/>
                  </a:cubicBezTo>
                  <a:lnTo>
                    <a:pt x="3383" y="762"/>
                  </a:lnTo>
                  <a:cubicBezTo>
                    <a:pt x="3597" y="762"/>
                    <a:pt x="3764" y="596"/>
                    <a:pt x="3764" y="381"/>
                  </a:cubicBezTo>
                  <a:cubicBezTo>
                    <a:pt x="3764" y="167"/>
                    <a:pt x="3597" y="0"/>
                    <a:pt x="3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4" name="Google Shape;1074;p62"/>
            <p:cNvSpPr/>
            <p:nvPr/>
          </p:nvSpPr>
          <p:spPr>
            <a:xfrm>
              <a:off x="6046002" y="4000417"/>
              <a:ext cx="212950" cy="285935"/>
            </a:xfrm>
            <a:custGeom>
              <a:rect b="b" l="l" r="r" t="t"/>
              <a:pathLst>
                <a:path extrusionOk="0" h="9050" w="6740">
                  <a:moveTo>
                    <a:pt x="3358" y="1524"/>
                  </a:moveTo>
                  <a:cubicBezTo>
                    <a:pt x="3430" y="1524"/>
                    <a:pt x="3501" y="1548"/>
                    <a:pt x="3573" y="1596"/>
                  </a:cubicBezTo>
                  <a:cubicBezTo>
                    <a:pt x="3644" y="1643"/>
                    <a:pt x="5240" y="2739"/>
                    <a:pt x="5240" y="4144"/>
                  </a:cubicBezTo>
                  <a:cubicBezTo>
                    <a:pt x="5240" y="5192"/>
                    <a:pt x="4382" y="5739"/>
                    <a:pt x="3739" y="5930"/>
                  </a:cubicBezTo>
                  <a:lnTo>
                    <a:pt x="3739" y="7144"/>
                  </a:lnTo>
                  <a:cubicBezTo>
                    <a:pt x="3739" y="7359"/>
                    <a:pt x="3573" y="7525"/>
                    <a:pt x="3358" y="7525"/>
                  </a:cubicBezTo>
                  <a:cubicBezTo>
                    <a:pt x="3144" y="7525"/>
                    <a:pt x="2977" y="7359"/>
                    <a:pt x="2977" y="7144"/>
                  </a:cubicBezTo>
                  <a:lnTo>
                    <a:pt x="2977" y="5930"/>
                  </a:lnTo>
                  <a:cubicBezTo>
                    <a:pt x="2334" y="5739"/>
                    <a:pt x="1477" y="5192"/>
                    <a:pt x="1477" y="4144"/>
                  </a:cubicBezTo>
                  <a:cubicBezTo>
                    <a:pt x="1477" y="2739"/>
                    <a:pt x="3073" y="1643"/>
                    <a:pt x="3144" y="1596"/>
                  </a:cubicBezTo>
                  <a:cubicBezTo>
                    <a:pt x="3215" y="1548"/>
                    <a:pt x="3287" y="1524"/>
                    <a:pt x="3358" y="1524"/>
                  </a:cubicBezTo>
                  <a:close/>
                  <a:moveTo>
                    <a:pt x="0" y="0"/>
                  </a:moveTo>
                  <a:lnTo>
                    <a:pt x="0" y="8669"/>
                  </a:lnTo>
                  <a:cubicBezTo>
                    <a:pt x="0" y="8883"/>
                    <a:pt x="167" y="9050"/>
                    <a:pt x="358" y="9050"/>
                  </a:cubicBezTo>
                  <a:lnTo>
                    <a:pt x="6359" y="9050"/>
                  </a:lnTo>
                  <a:cubicBezTo>
                    <a:pt x="6549" y="9050"/>
                    <a:pt x="6740" y="8883"/>
                    <a:pt x="6740" y="8669"/>
                  </a:cubicBezTo>
                  <a:lnTo>
                    <a:pt x="67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5" name="Google Shape;1075;p62"/>
            <p:cNvSpPr/>
            <p:nvPr/>
          </p:nvSpPr>
          <p:spPr>
            <a:xfrm>
              <a:off x="6116745" y="4075646"/>
              <a:ext cx="70741" cy="87329"/>
            </a:xfrm>
            <a:custGeom>
              <a:rect b="b" l="l" r="r" t="t"/>
              <a:pathLst>
                <a:path extrusionOk="0" h="2764" w="2239">
                  <a:moveTo>
                    <a:pt x="1119" y="1"/>
                  </a:moveTo>
                  <a:cubicBezTo>
                    <a:pt x="738" y="310"/>
                    <a:pt x="0" y="1001"/>
                    <a:pt x="0" y="1763"/>
                  </a:cubicBezTo>
                  <a:cubicBezTo>
                    <a:pt x="0" y="2311"/>
                    <a:pt x="405" y="2596"/>
                    <a:pt x="738" y="2763"/>
                  </a:cubicBezTo>
                  <a:lnTo>
                    <a:pt x="738" y="1763"/>
                  </a:lnTo>
                  <a:cubicBezTo>
                    <a:pt x="738" y="1572"/>
                    <a:pt x="905" y="1406"/>
                    <a:pt x="1119" y="1406"/>
                  </a:cubicBezTo>
                  <a:cubicBezTo>
                    <a:pt x="1334" y="1406"/>
                    <a:pt x="1500" y="1572"/>
                    <a:pt x="1500" y="1763"/>
                  </a:cubicBezTo>
                  <a:lnTo>
                    <a:pt x="1500" y="2763"/>
                  </a:lnTo>
                  <a:cubicBezTo>
                    <a:pt x="1834" y="2596"/>
                    <a:pt x="2239" y="2311"/>
                    <a:pt x="2239" y="1763"/>
                  </a:cubicBezTo>
                  <a:cubicBezTo>
                    <a:pt x="2239" y="1001"/>
                    <a:pt x="1500" y="310"/>
                    <a:pt x="1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6" name="Google Shape;1076;p62"/>
            <p:cNvSpPr/>
            <p:nvPr/>
          </p:nvSpPr>
          <p:spPr>
            <a:xfrm>
              <a:off x="6046002" y="3929674"/>
              <a:ext cx="212224" cy="47424"/>
            </a:xfrm>
            <a:custGeom>
              <a:rect b="b" l="l" r="r" t="t"/>
              <a:pathLst>
                <a:path extrusionOk="0" h="1501" w="6717">
                  <a:moveTo>
                    <a:pt x="358" y="1"/>
                  </a:moveTo>
                  <a:cubicBezTo>
                    <a:pt x="167" y="1"/>
                    <a:pt x="0" y="167"/>
                    <a:pt x="0" y="382"/>
                  </a:cubicBezTo>
                  <a:lnTo>
                    <a:pt x="0" y="1501"/>
                  </a:lnTo>
                  <a:lnTo>
                    <a:pt x="6716" y="1501"/>
                  </a:lnTo>
                  <a:lnTo>
                    <a:pt x="6716" y="382"/>
                  </a:lnTo>
                  <a:cubicBezTo>
                    <a:pt x="6716" y="167"/>
                    <a:pt x="6549"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77" name="Google Shape;1077;p62"/>
          <p:cNvGrpSpPr/>
          <p:nvPr/>
        </p:nvGrpSpPr>
        <p:grpSpPr>
          <a:xfrm>
            <a:off x="7190461" y="2717504"/>
            <a:ext cx="406350" cy="307015"/>
            <a:chOff x="7190461" y="2717504"/>
            <a:chExt cx="406350" cy="307015"/>
          </a:xfrm>
        </p:grpSpPr>
        <p:sp>
          <p:nvSpPr>
            <p:cNvPr id="1078" name="Google Shape;1078;p62"/>
            <p:cNvSpPr/>
            <p:nvPr/>
          </p:nvSpPr>
          <p:spPr>
            <a:xfrm>
              <a:off x="7191220" y="2977853"/>
              <a:ext cx="404827" cy="46666"/>
            </a:xfrm>
            <a:custGeom>
              <a:rect b="b" l="l" r="r" t="t"/>
              <a:pathLst>
                <a:path extrusionOk="0" h="1477" w="12813">
                  <a:moveTo>
                    <a:pt x="2286" y="0"/>
                  </a:moveTo>
                  <a:lnTo>
                    <a:pt x="2286" y="739"/>
                  </a:lnTo>
                  <a:lnTo>
                    <a:pt x="405" y="739"/>
                  </a:lnTo>
                  <a:cubicBezTo>
                    <a:pt x="214" y="739"/>
                    <a:pt x="48" y="882"/>
                    <a:pt x="24" y="1072"/>
                  </a:cubicBezTo>
                  <a:cubicBezTo>
                    <a:pt x="0" y="1286"/>
                    <a:pt x="167" y="1477"/>
                    <a:pt x="381" y="1477"/>
                  </a:cubicBezTo>
                  <a:lnTo>
                    <a:pt x="12407" y="1477"/>
                  </a:lnTo>
                  <a:cubicBezTo>
                    <a:pt x="12598" y="1477"/>
                    <a:pt x="12765" y="1334"/>
                    <a:pt x="12788" y="1144"/>
                  </a:cubicBezTo>
                  <a:cubicBezTo>
                    <a:pt x="12812" y="929"/>
                    <a:pt x="12646" y="739"/>
                    <a:pt x="12431" y="739"/>
                  </a:cubicBezTo>
                  <a:lnTo>
                    <a:pt x="9026" y="739"/>
                  </a:lnTo>
                  <a:lnTo>
                    <a:pt x="9026" y="0"/>
                  </a:lnTo>
                  <a:lnTo>
                    <a:pt x="8288" y="0"/>
                  </a:lnTo>
                  <a:lnTo>
                    <a:pt x="8288" y="739"/>
                  </a:lnTo>
                  <a:lnTo>
                    <a:pt x="3048" y="739"/>
                  </a:lnTo>
                  <a:lnTo>
                    <a:pt x="30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9" name="Google Shape;1079;p62"/>
            <p:cNvSpPr/>
            <p:nvPr/>
          </p:nvSpPr>
          <p:spPr>
            <a:xfrm>
              <a:off x="7493685" y="2804045"/>
              <a:ext cx="85054" cy="63222"/>
            </a:xfrm>
            <a:custGeom>
              <a:rect b="b" l="l" r="r" t="t"/>
              <a:pathLst>
                <a:path extrusionOk="0" h="2001" w="2692">
                  <a:moveTo>
                    <a:pt x="429" y="0"/>
                  </a:moveTo>
                  <a:lnTo>
                    <a:pt x="1" y="2001"/>
                  </a:lnTo>
                  <a:lnTo>
                    <a:pt x="2239" y="2001"/>
                  </a:lnTo>
                  <a:lnTo>
                    <a:pt x="2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0" name="Google Shape;1080;p62"/>
            <p:cNvSpPr/>
            <p:nvPr/>
          </p:nvSpPr>
          <p:spPr>
            <a:xfrm>
              <a:off x="7398140" y="2804045"/>
              <a:ext cx="85054" cy="63222"/>
            </a:xfrm>
            <a:custGeom>
              <a:rect b="b" l="l" r="r" t="t"/>
              <a:pathLst>
                <a:path extrusionOk="0" h="2001" w="2692">
                  <a:moveTo>
                    <a:pt x="453" y="0"/>
                  </a:moveTo>
                  <a:lnTo>
                    <a:pt x="0" y="2001"/>
                  </a:lnTo>
                  <a:lnTo>
                    <a:pt x="2239" y="2001"/>
                  </a:lnTo>
                  <a:lnTo>
                    <a:pt x="2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1" name="Google Shape;1081;p62"/>
            <p:cNvSpPr/>
            <p:nvPr/>
          </p:nvSpPr>
          <p:spPr>
            <a:xfrm>
              <a:off x="7512484" y="2717504"/>
              <a:ext cx="84327" cy="62495"/>
            </a:xfrm>
            <a:custGeom>
              <a:rect b="b" l="l" r="r" t="t"/>
              <a:pathLst>
                <a:path extrusionOk="0" h="1978" w="2669">
                  <a:moveTo>
                    <a:pt x="453" y="1"/>
                  </a:moveTo>
                  <a:lnTo>
                    <a:pt x="1" y="1977"/>
                  </a:lnTo>
                  <a:lnTo>
                    <a:pt x="2263" y="1977"/>
                  </a:lnTo>
                  <a:lnTo>
                    <a:pt x="2620" y="453"/>
                  </a:lnTo>
                  <a:cubicBezTo>
                    <a:pt x="2668" y="215"/>
                    <a:pt x="2501" y="1"/>
                    <a:pt x="2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2" name="Google Shape;1082;p62"/>
            <p:cNvSpPr/>
            <p:nvPr/>
          </p:nvSpPr>
          <p:spPr>
            <a:xfrm>
              <a:off x="7417697" y="2717504"/>
              <a:ext cx="85054" cy="62495"/>
            </a:xfrm>
            <a:custGeom>
              <a:rect b="b" l="l" r="r" t="t"/>
              <a:pathLst>
                <a:path extrusionOk="0" h="1978" w="2692">
                  <a:moveTo>
                    <a:pt x="739" y="1"/>
                  </a:moveTo>
                  <a:cubicBezTo>
                    <a:pt x="572" y="1"/>
                    <a:pt x="405" y="120"/>
                    <a:pt x="381" y="286"/>
                  </a:cubicBezTo>
                  <a:lnTo>
                    <a:pt x="0" y="1977"/>
                  </a:lnTo>
                  <a:lnTo>
                    <a:pt x="2239" y="1977"/>
                  </a:ln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3" name="Google Shape;1083;p62"/>
            <p:cNvSpPr/>
            <p:nvPr/>
          </p:nvSpPr>
          <p:spPr>
            <a:xfrm>
              <a:off x="7474127" y="2890554"/>
              <a:ext cx="85054" cy="63253"/>
            </a:xfrm>
            <a:custGeom>
              <a:rect b="b" l="l" r="r" t="t"/>
              <a:pathLst>
                <a:path extrusionOk="0" h="2002" w="2692">
                  <a:moveTo>
                    <a:pt x="453" y="1"/>
                  </a:moveTo>
                  <a:lnTo>
                    <a:pt x="0" y="2001"/>
                  </a:lnTo>
                  <a:lnTo>
                    <a:pt x="1953" y="2001"/>
                  </a:lnTo>
                  <a:cubicBezTo>
                    <a:pt x="2120" y="2001"/>
                    <a:pt x="2263" y="1882"/>
                    <a:pt x="2310" y="1716"/>
                  </a:cubicBez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4" name="Google Shape;1084;p62"/>
            <p:cNvSpPr/>
            <p:nvPr/>
          </p:nvSpPr>
          <p:spPr>
            <a:xfrm>
              <a:off x="7380067" y="2890554"/>
              <a:ext cx="83537" cy="63253"/>
            </a:xfrm>
            <a:custGeom>
              <a:rect b="b" l="l" r="r" t="t"/>
              <a:pathLst>
                <a:path extrusionOk="0" h="2002" w="2644">
                  <a:moveTo>
                    <a:pt x="405" y="1"/>
                  </a:moveTo>
                  <a:lnTo>
                    <a:pt x="72" y="1549"/>
                  </a:lnTo>
                  <a:cubicBezTo>
                    <a:pt x="1" y="1787"/>
                    <a:pt x="191" y="2001"/>
                    <a:pt x="429" y="2001"/>
                  </a:cubicBezTo>
                  <a:lnTo>
                    <a:pt x="2215" y="2001"/>
                  </a:lnTo>
                  <a:lnTo>
                    <a:pt x="2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5" name="Google Shape;1085;p62"/>
            <p:cNvSpPr/>
            <p:nvPr/>
          </p:nvSpPr>
          <p:spPr>
            <a:xfrm>
              <a:off x="7304079" y="2804045"/>
              <a:ext cx="85054" cy="63222"/>
            </a:xfrm>
            <a:custGeom>
              <a:rect b="b" l="l" r="r" t="t"/>
              <a:pathLst>
                <a:path extrusionOk="0" h="2001" w="2692">
                  <a:moveTo>
                    <a:pt x="453" y="0"/>
                  </a:moveTo>
                  <a:lnTo>
                    <a:pt x="0" y="2001"/>
                  </a:lnTo>
                  <a:lnTo>
                    <a:pt x="2239" y="2001"/>
                  </a:lnTo>
                  <a:lnTo>
                    <a:pt x="26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6" name="Google Shape;1086;p62"/>
            <p:cNvSpPr/>
            <p:nvPr/>
          </p:nvSpPr>
          <p:spPr>
            <a:xfrm>
              <a:off x="7208502" y="2804045"/>
              <a:ext cx="85054" cy="63222"/>
            </a:xfrm>
            <a:custGeom>
              <a:rect b="b" l="l" r="r" t="t"/>
              <a:pathLst>
                <a:path extrusionOk="0" h="2001" w="2692">
                  <a:moveTo>
                    <a:pt x="453" y="0"/>
                  </a:moveTo>
                  <a:lnTo>
                    <a:pt x="1" y="2001"/>
                  </a:lnTo>
                  <a:lnTo>
                    <a:pt x="2263" y="2001"/>
                  </a:lnTo>
                  <a:lnTo>
                    <a:pt x="2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7" name="Google Shape;1087;p62"/>
            <p:cNvSpPr/>
            <p:nvPr/>
          </p:nvSpPr>
          <p:spPr>
            <a:xfrm>
              <a:off x="7323637" y="2717504"/>
              <a:ext cx="83537" cy="62495"/>
            </a:xfrm>
            <a:custGeom>
              <a:rect b="b" l="l" r="r" t="t"/>
              <a:pathLst>
                <a:path extrusionOk="0" h="1978" w="2644">
                  <a:moveTo>
                    <a:pt x="429" y="1"/>
                  </a:moveTo>
                  <a:lnTo>
                    <a:pt x="0" y="1977"/>
                  </a:lnTo>
                  <a:lnTo>
                    <a:pt x="2239" y="1977"/>
                  </a:lnTo>
                  <a:lnTo>
                    <a:pt x="2572" y="453"/>
                  </a:lnTo>
                  <a:cubicBezTo>
                    <a:pt x="2644" y="215"/>
                    <a:pt x="2453" y="1"/>
                    <a:pt x="2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8" name="Google Shape;1088;p62"/>
            <p:cNvSpPr/>
            <p:nvPr/>
          </p:nvSpPr>
          <p:spPr>
            <a:xfrm>
              <a:off x="7228092" y="2717504"/>
              <a:ext cx="85054" cy="62495"/>
            </a:xfrm>
            <a:custGeom>
              <a:rect b="b" l="l" r="r" t="t"/>
              <a:pathLst>
                <a:path extrusionOk="0" h="1978" w="2692">
                  <a:moveTo>
                    <a:pt x="738" y="1"/>
                  </a:moveTo>
                  <a:cubicBezTo>
                    <a:pt x="572" y="1"/>
                    <a:pt x="429" y="120"/>
                    <a:pt x="381" y="286"/>
                  </a:cubicBezTo>
                  <a:lnTo>
                    <a:pt x="0" y="1977"/>
                  </a:lnTo>
                  <a:lnTo>
                    <a:pt x="2239" y="1977"/>
                  </a:ln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89" name="Google Shape;1089;p62"/>
            <p:cNvSpPr/>
            <p:nvPr/>
          </p:nvSpPr>
          <p:spPr>
            <a:xfrm>
              <a:off x="7284522" y="2890554"/>
              <a:ext cx="85054" cy="63253"/>
            </a:xfrm>
            <a:custGeom>
              <a:rect b="b" l="l" r="r" t="t"/>
              <a:pathLst>
                <a:path extrusionOk="0" h="2002" w="2692">
                  <a:moveTo>
                    <a:pt x="453" y="1"/>
                  </a:moveTo>
                  <a:lnTo>
                    <a:pt x="0" y="2001"/>
                  </a:lnTo>
                  <a:lnTo>
                    <a:pt x="1953" y="2001"/>
                  </a:lnTo>
                  <a:cubicBezTo>
                    <a:pt x="2120" y="2001"/>
                    <a:pt x="2286" y="1882"/>
                    <a:pt x="2310" y="1716"/>
                  </a:cubicBezTo>
                  <a:lnTo>
                    <a:pt x="26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0" name="Google Shape;1090;p62"/>
            <p:cNvSpPr/>
            <p:nvPr/>
          </p:nvSpPr>
          <p:spPr>
            <a:xfrm>
              <a:off x="7190461" y="2890554"/>
              <a:ext cx="84295" cy="63253"/>
            </a:xfrm>
            <a:custGeom>
              <a:rect b="b" l="l" r="r" t="t"/>
              <a:pathLst>
                <a:path extrusionOk="0" h="2002" w="2668">
                  <a:moveTo>
                    <a:pt x="429" y="1"/>
                  </a:moveTo>
                  <a:lnTo>
                    <a:pt x="48" y="1549"/>
                  </a:lnTo>
                  <a:cubicBezTo>
                    <a:pt x="0" y="1787"/>
                    <a:pt x="167" y="2001"/>
                    <a:pt x="405" y="2001"/>
                  </a:cubicBezTo>
                  <a:lnTo>
                    <a:pt x="2215" y="2001"/>
                  </a:lnTo>
                  <a:lnTo>
                    <a:pt x="2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91" name="Google Shape;1091;p62"/>
          <p:cNvGrpSpPr/>
          <p:nvPr/>
        </p:nvGrpSpPr>
        <p:grpSpPr>
          <a:xfrm>
            <a:off x="6576462" y="2669352"/>
            <a:ext cx="404107" cy="403349"/>
            <a:chOff x="6576462" y="2669352"/>
            <a:chExt cx="404107" cy="403349"/>
          </a:xfrm>
        </p:grpSpPr>
        <p:sp>
          <p:nvSpPr>
            <p:cNvPr id="1092" name="Google Shape;1092;p62"/>
            <p:cNvSpPr/>
            <p:nvPr/>
          </p:nvSpPr>
          <p:spPr>
            <a:xfrm>
              <a:off x="6932356" y="2740821"/>
              <a:ext cx="24107" cy="24107"/>
            </a:xfrm>
            <a:custGeom>
              <a:rect b="b" l="l" r="r" t="t"/>
              <a:pathLst>
                <a:path extrusionOk="0" h="763" w="763">
                  <a:moveTo>
                    <a:pt x="382" y="1"/>
                  </a:moveTo>
                  <a:cubicBezTo>
                    <a:pt x="168" y="1"/>
                    <a:pt x="1" y="168"/>
                    <a:pt x="1" y="382"/>
                  </a:cubicBezTo>
                  <a:cubicBezTo>
                    <a:pt x="1" y="572"/>
                    <a:pt x="168" y="763"/>
                    <a:pt x="382" y="763"/>
                  </a:cubicBezTo>
                  <a:cubicBezTo>
                    <a:pt x="596" y="763"/>
                    <a:pt x="763" y="572"/>
                    <a:pt x="763" y="382"/>
                  </a:cubicBezTo>
                  <a:cubicBezTo>
                    <a:pt x="763" y="168"/>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3" name="Google Shape;1093;p62"/>
            <p:cNvSpPr/>
            <p:nvPr/>
          </p:nvSpPr>
          <p:spPr>
            <a:xfrm>
              <a:off x="6600538" y="2977094"/>
              <a:ext cx="23349" cy="24107"/>
            </a:xfrm>
            <a:custGeom>
              <a:rect b="b" l="l" r="r" t="t"/>
              <a:pathLst>
                <a:path extrusionOk="0" h="763" w="739">
                  <a:moveTo>
                    <a:pt x="382" y="1"/>
                  </a:moveTo>
                  <a:cubicBezTo>
                    <a:pt x="167" y="1"/>
                    <a:pt x="1" y="191"/>
                    <a:pt x="1" y="382"/>
                  </a:cubicBezTo>
                  <a:cubicBezTo>
                    <a:pt x="1" y="596"/>
                    <a:pt x="167" y="763"/>
                    <a:pt x="382" y="763"/>
                  </a:cubicBezTo>
                  <a:cubicBezTo>
                    <a:pt x="572" y="763"/>
                    <a:pt x="739" y="596"/>
                    <a:pt x="739" y="382"/>
                  </a:cubicBezTo>
                  <a:cubicBezTo>
                    <a:pt x="739" y="191"/>
                    <a:pt x="572"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4" name="Google Shape;1094;p62"/>
            <p:cNvSpPr/>
            <p:nvPr/>
          </p:nvSpPr>
          <p:spPr>
            <a:xfrm>
              <a:off x="6576462" y="2669352"/>
              <a:ext cx="71531" cy="71499"/>
            </a:xfrm>
            <a:custGeom>
              <a:rect b="b" l="l" r="r" t="t"/>
              <a:pathLst>
                <a:path extrusionOk="0" h="2263" w="2264">
                  <a:moveTo>
                    <a:pt x="1144" y="1"/>
                  </a:moveTo>
                  <a:cubicBezTo>
                    <a:pt x="525" y="1"/>
                    <a:pt x="1" y="524"/>
                    <a:pt x="1" y="1144"/>
                  </a:cubicBezTo>
                  <a:cubicBezTo>
                    <a:pt x="1" y="1763"/>
                    <a:pt x="525" y="2263"/>
                    <a:pt x="1144" y="2263"/>
                  </a:cubicBezTo>
                  <a:cubicBezTo>
                    <a:pt x="1763" y="2263"/>
                    <a:pt x="2263" y="1763"/>
                    <a:pt x="2263" y="1144"/>
                  </a:cubicBezTo>
                  <a:cubicBezTo>
                    <a:pt x="2263" y="524"/>
                    <a:pt x="1763"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5" name="Google Shape;1095;p62"/>
            <p:cNvSpPr/>
            <p:nvPr/>
          </p:nvSpPr>
          <p:spPr>
            <a:xfrm>
              <a:off x="6909039" y="3001170"/>
              <a:ext cx="71531" cy="71531"/>
            </a:xfrm>
            <a:custGeom>
              <a:rect b="b" l="l" r="r" t="t"/>
              <a:pathLst>
                <a:path extrusionOk="0" h="2264" w="2264">
                  <a:moveTo>
                    <a:pt x="1120" y="1"/>
                  </a:moveTo>
                  <a:cubicBezTo>
                    <a:pt x="501" y="1"/>
                    <a:pt x="1" y="501"/>
                    <a:pt x="1" y="1120"/>
                  </a:cubicBezTo>
                  <a:cubicBezTo>
                    <a:pt x="1" y="1739"/>
                    <a:pt x="501" y="2263"/>
                    <a:pt x="1120" y="2263"/>
                  </a:cubicBezTo>
                  <a:cubicBezTo>
                    <a:pt x="1739" y="2263"/>
                    <a:pt x="2263" y="1739"/>
                    <a:pt x="2263" y="1120"/>
                  </a:cubicBezTo>
                  <a:cubicBezTo>
                    <a:pt x="2263" y="501"/>
                    <a:pt x="1739"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6" name="Google Shape;1096;p62"/>
            <p:cNvSpPr/>
            <p:nvPr/>
          </p:nvSpPr>
          <p:spPr>
            <a:xfrm>
              <a:off x="6837569" y="2835640"/>
              <a:ext cx="24107" cy="23349"/>
            </a:xfrm>
            <a:custGeom>
              <a:rect b="b" l="l" r="r" t="t"/>
              <a:pathLst>
                <a:path extrusionOk="0" h="739" w="763">
                  <a:moveTo>
                    <a:pt x="381" y="1"/>
                  </a:moveTo>
                  <a:cubicBezTo>
                    <a:pt x="167" y="1"/>
                    <a:pt x="0" y="167"/>
                    <a:pt x="0" y="382"/>
                  </a:cubicBezTo>
                  <a:cubicBezTo>
                    <a:pt x="0" y="572"/>
                    <a:pt x="167" y="739"/>
                    <a:pt x="381" y="739"/>
                  </a:cubicBezTo>
                  <a:cubicBezTo>
                    <a:pt x="596" y="739"/>
                    <a:pt x="762" y="572"/>
                    <a:pt x="762" y="382"/>
                  </a:cubicBezTo>
                  <a:cubicBezTo>
                    <a:pt x="762" y="167"/>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7" name="Google Shape;1097;p62"/>
            <p:cNvSpPr/>
            <p:nvPr/>
          </p:nvSpPr>
          <p:spPr>
            <a:xfrm>
              <a:off x="6576462" y="2717125"/>
              <a:ext cx="404100" cy="331463"/>
            </a:xfrm>
            <a:custGeom>
              <a:rect b="b" l="l" r="r" t="t"/>
              <a:pathLst>
                <a:path extrusionOk="0" h="10491" w="12790">
                  <a:moveTo>
                    <a:pt x="4906" y="2251"/>
                  </a:moveTo>
                  <a:cubicBezTo>
                    <a:pt x="5121" y="2251"/>
                    <a:pt x="5287" y="2418"/>
                    <a:pt x="5287" y="2632"/>
                  </a:cubicBezTo>
                  <a:cubicBezTo>
                    <a:pt x="5287" y="2823"/>
                    <a:pt x="5121" y="2989"/>
                    <a:pt x="4906" y="2989"/>
                  </a:cubicBezTo>
                  <a:cubicBezTo>
                    <a:pt x="4692" y="2989"/>
                    <a:pt x="4525" y="2823"/>
                    <a:pt x="4525" y="2632"/>
                  </a:cubicBezTo>
                  <a:cubicBezTo>
                    <a:pt x="4525" y="2418"/>
                    <a:pt x="4692" y="2251"/>
                    <a:pt x="4906" y="2251"/>
                  </a:cubicBezTo>
                  <a:close/>
                  <a:moveTo>
                    <a:pt x="3406" y="3752"/>
                  </a:moveTo>
                  <a:cubicBezTo>
                    <a:pt x="3620" y="3752"/>
                    <a:pt x="3787" y="3918"/>
                    <a:pt x="3787" y="4133"/>
                  </a:cubicBezTo>
                  <a:cubicBezTo>
                    <a:pt x="3787" y="4323"/>
                    <a:pt x="3620" y="4490"/>
                    <a:pt x="3406" y="4490"/>
                  </a:cubicBezTo>
                  <a:cubicBezTo>
                    <a:pt x="3192" y="4490"/>
                    <a:pt x="3025" y="4323"/>
                    <a:pt x="3025" y="4133"/>
                  </a:cubicBezTo>
                  <a:cubicBezTo>
                    <a:pt x="3025" y="3918"/>
                    <a:pt x="3192" y="3752"/>
                    <a:pt x="3406" y="3752"/>
                  </a:cubicBezTo>
                  <a:close/>
                  <a:moveTo>
                    <a:pt x="5645" y="4490"/>
                  </a:moveTo>
                  <a:cubicBezTo>
                    <a:pt x="5859" y="4490"/>
                    <a:pt x="6026" y="4656"/>
                    <a:pt x="6026" y="4871"/>
                  </a:cubicBezTo>
                  <a:cubicBezTo>
                    <a:pt x="6026" y="5085"/>
                    <a:pt x="5859" y="5252"/>
                    <a:pt x="5645" y="5252"/>
                  </a:cubicBezTo>
                  <a:cubicBezTo>
                    <a:pt x="5454" y="5252"/>
                    <a:pt x="5287" y="5085"/>
                    <a:pt x="5287" y="4871"/>
                  </a:cubicBezTo>
                  <a:cubicBezTo>
                    <a:pt x="5287" y="4656"/>
                    <a:pt x="5454" y="4490"/>
                    <a:pt x="5645" y="4490"/>
                  </a:cubicBezTo>
                  <a:close/>
                  <a:moveTo>
                    <a:pt x="8645" y="2989"/>
                  </a:moveTo>
                  <a:cubicBezTo>
                    <a:pt x="9265" y="2989"/>
                    <a:pt x="9765" y="3513"/>
                    <a:pt x="9765" y="4133"/>
                  </a:cubicBezTo>
                  <a:cubicBezTo>
                    <a:pt x="9765" y="4752"/>
                    <a:pt x="9265" y="5252"/>
                    <a:pt x="8645" y="5252"/>
                  </a:cubicBezTo>
                  <a:cubicBezTo>
                    <a:pt x="8026" y="5252"/>
                    <a:pt x="7526" y="4752"/>
                    <a:pt x="7526" y="4133"/>
                  </a:cubicBezTo>
                  <a:cubicBezTo>
                    <a:pt x="7526" y="3513"/>
                    <a:pt x="8026" y="2989"/>
                    <a:pt x="8645" y="2989"/>
                  </a:cubicBezTo>
                  <a:close/>
                  <a:moveTo>
                    <a:pt x="10146" y="5252"/>
                  </a:moveTo>
                  <a:cubicBezTo>
                    <a:pt x="10360" y="5252"/>
                    <a:pt x="10527" y="5419"/>
                    <a:pt x="10527" y="5609"/>
                  </a:cubicBezTo>
                  <a:cubicBezTo>
                    <a:pt x="10527" y="5823"/>
                    <a:pt x="10360" y="5990"/>
                    <a:pt x="10146" y="5990"/>
                  </a:cubicBezTo>
                  <a:cubicBezTo>
                    <a:pt x="9931" y="5990"/>
                    <a:pt x="9765" y="5823"/>
                    <a:pt x="9765" y="5609"/>
                  </a:cubicBezTo>
                  <a:cubicBezTo>
                    <a:pt x="9765" y="5419"/>
                    <a:pt x="9931" y="5252"/>
                    <a:pt x="10146" y="5252"/>
                  </a:cubicBezTo>
                  <a:close/>
                  <a:moveTo>
                    <a:pt x="7907" y="6752"/>
                  </a:moveTo>
                  <a:cubicBezTo>
                    <a:pt x="8098" y="6752"/>
                    <a:pt x="8264" y="6919"/>
                    <a:pt x="8264" y="7109"/>
                  </a:cubicBezTo>
                  <a:cubicBezTo>
                    <a:pt x="8264" y="7324"/>
                    <a:pt x="8098" y="7490"/>
                    <a:pt x="7907" y="7490"/>
                  </a:cubicBezTo>
                  <a:cubicBezTo>
                    <a:pt x="7693" y="7490"/>
                    <a:pt x="7526" y="7324"/>
                    <a:pt x="7526" y="7109"/>
                  </a:cubicBezTo>
                  <a:cubicBezTo>
                    <a:pt x="7526" y="6919"/>
                    <a:pt x="7693" y="6752"/>
                    <a:pt x="7907" y="6752"/>
                  </a:cubicBezTo>
                  <a:close/>
                  <a:moveTo>
                    <a:pt x="4906" y="5990"/>
                  </a:moveTo>
                  <a:cubicBezTo>
                    <a:pt x="5526" y="5990"/>
                    <a:pt x="6026" y="6490"/>
                    <a:pt x="6026" y="7109"/>
                  </a:cubicBezTo>
                  <a:cubicBezTo>
                    <a:pt x="6026" y="7729"/>
                    <a:pt x="5526" y="8229"/>
                    <a:pt x="4906" y="8229"/>
                  </a:cubicBezTo>
                  <a:cubicBezTo>
                    <a:pt x="4287" y="8229"/>
                    <a:pt x="3787" y="7729"/>
                    <a:pt x="3787" y="7109"/>
                  </a:cubicBezTo>
                  <a:cubicBezTo>
                    <a:pt x="3787" y="6490"/>
                    <a:pt x="4287" y="5990"/>
                    <a:pt x="4906" y="5990"/>
                  </a:cubicBezTo>
                  <a:close/>
                  <a:moveTo>
                    <a:pt x="4661" y="1"/>
                  </a:moveTo>
                  <a:cubicBezTo>
                    <a:pt x="4364" y="1"/>
                    <a:pt x="4061" y="51"/>
                    <a:pt x="3763" y="156"/>
                  </a:cubicBezTo>
                  <a:cubicBezTo>
                    <a:pt x="2716" y="537"/>
                    <a:pt x="2001" y="1489"/>
                    <a:pt x="1953" y="2585"/>
                  </a:cubicBezTo>
                  <a:cubicBezTo>
                    <a:pt x="1906" y="2632"/>
                    <a:pt x="1811" y="2680"/>
                    <a:pt x="1739" y="2704"/>
                  </a:cubicBezTo>
                  <a:cubicBezTo>
                    <a:pt x="1120" y="3013"/>
                    <a:pt x="1" y="3585"/>
                    <a:pt x="1" y="5252"/>
                  </a:cubicBezTo>
                  <a:cubicBezTo>
                    <a:pt x="1" y="6895"/>
                    <a:pt x="1120" y="7467"/>
                    <a:pt x="1739" y="7776"/>
                  </a:cubicBezTo>
                  <a:cubicBezTo>
                    <a:pt x="1811" y="7824"/>
                    <a:pt x="1906" y="7848"/>
                    <a:pt x="1953" y="7895"/>
                  </a:cubicBezTo>
                  <a:cubicBezTo>
                    <a:pt x="2025" y="9396"/>
                    <a:pt x="3263" y="10491"/>
                    <a:pt x="4668" y="10491"/>
                  </a:cubicBezTo>
                  <a:cubicBezTo>
                    <a:pt x="5311" y="10491"/>
                    <a:pt x="5930" y="10253"/>
                    <a:pt x="6431" y="9777"/>
                  </a:cubicBezTo>
                  <a:cubicBezTo>
                    <a:pt x="6885" y="10052"/>
                    <a:pt x="7395" y="10192"/>
                    <a:pt x="7915" y="10192"/>
                  </a:cubicBezTo>
                  <a:cubicBezTo>
                    <a:pt x="8294" y="10192"/>
                    <a:pt x="8679" y="10118"/>
                    <a:pt x="9050" y="9967"/>
                  </a:cubicBezTo>
                  <a:cubicBezTo>
                    <a:pt x="9979" y="9610"/>
                    <a:pt x="10646" y="8824"/>
                    <a:pt x="10884" y="7848"/>
                  </a:cubicBezTo>
                  <a:cubicBezTo>
                    <a:pt x="11979" y="7490"/>
                    <a:pt x="12789" y="6443"/>
                    <a:pt x="12789" y="5252"/>
                  </a:cubicBezTo>
                  <a:cubicBezTo>
                    <a:pt x="12789" y="4037"/>
                    <a:pt x="11979" y="2989"/>
                    <a:pt x="10884" y="2656"/>
                  </a:cubicBezTo>
                  <a:cubicBezTo>
                    <a:pt x="10646" y="1680"/>
                    <a:pt x="9979" y="894"/>
                    <a:pt x="9050" y="513"/>
                  </a:cubicBezTo>
                  <a:cubicBezTo>
                    <a:pt x="8687" y="365"/>
                    <a:pt x="8311" y="295"/>
                    <a:pt x="7940" y="295"/>
                  </a:cubicBezTo>
                  <a:cubicBezTo>
                    <a:pt x="7411" y="295"/>
                    <a:pt x="6892" y="438"/>
                    <a:pt x="6431" y="703"/>
                  </a:cubicBezTo>
                  <a:cubicBezTo>
                    <a:pt x="5940" y="245"/>
                    <a:pt x="5314" y="1"/>
                    <a:pt x="46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98" name="Google Shape;1098;p62"/>
            <p:cNvSpPr/>
            <p:nvPr/>
          </p:nvSpPr>
          <p:spPr>
            <a:xfrm>
              <a:off x="6719433" y="2930459"/>
              <a:ext cx="24107" cy="23349"/>
            </a:xfrm>
            <a:custGeom>
              <a:rect b="b" l="l" r="r" t="t"/>
              <a:pathLst>
                <a:path extrusionOk="0" h="739" w="763">
                  <a:moveTo>
                    <a:pt x="381" y="0"/>
                  </a:moveTo>
                  <a:cubicBezTo>
                    <a:pt x="167" y="0"/>
                    <a:pt x="0" y="167"/>
                    <a:pt x="0" y="357"/>
                  </a:cubicBezTo>
                  <a:cubicBezTo>
                    <a:pt x="0" y="572"/>
                    <a:pt x="167" y="738"/>
                    <a:pt x="381" y="738"/>
                  </a:cubicBezTo>
                  <a:cubicBezTo>
                    <a:pt x="596" y="738"/>
                    <a:pt x="762" y="572"/>
                    <a:pt x="762" y="357"/>
                  </a:cubicBezTo>
                  <a:cubicBezTo>
                    <a:pt x="762" y="167"/>
                    <a:pt x="596"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99" name="Google Shape;1099;p62"/>
          <p:cNvGrpSpPr/>
          <p:nvPr/>
        </p:nvGrpSpPr>
        <p:grpSpPr>
          <a:xfrm>
            <a:off x="6021927" y="2669352"/>
            <a:ext cx="260374" cy="403351"/>
            <a:chOff x="6021927" y="2669352"/>
            <a:chExt cx="260374" cy="403351"/>
          </a:xfrm>
        </p:grpSpPr>
        <p:sp>
          <p:nvSpPr>
            <p:cNvPr id="1100" name="Google Shape;1100;p62"/>
            <p:cNvSpPr/>
            <p:nvPr/>
          </p:nvSpPr>
          <p:spPr>
            <a:xfrm>
              <a:off x="6116745" y="3049322"/>
              <a:ext cx="70741" cy="23380"/>
            </a:xfrm>
            <a:custGeom>
              <a:rect b="b" l="l" r="r" t="t"/>
              <a:pathLst>
                <a:path extrusionOk="0" h="740" w="2239">
                  <a:moveTo>
                    <a:pt x="381" y="1"/>
                  </a:moveTo>
                  <a:cubicBezTo>
                    <a:pt x="167" y="1"/>
                    <a:pt x="0" y="168"/>
                    <a:pt x="0" y="382"/>
                  </a:cubicBezTo>
                  <a:cubicBezTo>
                    <a:pt x="0" y="572"/>
                    <a:pt x="167" y="739"/>
                    <a:pt x="381" y="739"/>
                  </a:cubicBezTo>
                  <a:lnTo>
                    <a:pt x="1858" y="739"/>
                  </a:lnTo>
                  <a:cubicBezTo>
                    <a:pt x="2072" y="739"/>
                    <a:pt x="2239" y="572"/>
                    <a:pt x="2239" y="382"/>
                  </a:cubicBezTo>
                  <a:cubicBezTo>
                    <a:pt x="2239" y="168"/>
                    <a:pt x="2072" y="1"/>
                    <a:pt x="18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1" name="Google Shape;1101;p62"/>
            <p:cNvSpPr/>
            <p:nvPr/>
          </p:nvSpPr>
          <p:spPr>
            <a:xfrm>
              <a:off x="6021927" y="2669352"/>
              <a:ext cx="260374" cy="284450"/>
            </a:xfrm>
            <a:custGeom>
              <a:rect b="b" l="l" r="r" t="t"/>
              <a:pathLst>
                <a:path extrusionOk="0" h="9003" w="8241">
                  <a:moveTo>
                    <a:pt x="4120" y="2263"/>
                  </a:moveTo>
                  <a:cubicBezTo>
                    <a:pt x="4192" y="2263"/>
                    <a:pt x="4263" y="2287"/>
                    <a:pt x="4335" y="2334"/>
                  </a:cubicBezTo>
                  <a:cubicBezTo>
                    <a:pt x="4406" y="2382"/>
                    <a:pt x="6002" y="3454"/>
                    <a:pt x="6002" y="4882"/>
                  </a:cubicBezTo>
                  <a:cubicBezTo>
                    <a:pt x="6002" y="5930"/>
                    <a:pt x="5144" y="6478"/>
                    <a:pt x="4501" y="6669"/>
                  </a:cubicBezTo>
                  <a:lnTo>
                    <a:pt x="4501" y="7883"/>
                  </a:lnTo>
                  <a:cubicBezTo>
                    <a:pt x="4501" y="8097"/>
                    <a:pt x="4335" y="8264"/>
                    <a:pt x="4120" y="8264"/>
                  </a:cubicBezTo>
                  <a:cubicBezTo>
                    <a:pt x="3906" y="8264"/>
                    <a:pt x="3739" y="8097"/>
                    <a:pt x="3739" y="7883"/>
                  </a:cubicBezTo>
                  <a:lnTo>
                    <a:pt x="3739" y="6669"/>
                  </a:lnTo>
                  <a:cubicBezTo>
                    <a:pt x="3096" y="6478"/>
                    <a:pt x="2239" y="5930"/>
                    <a:pt x="2239" y="4882"/>
                  </a:cubicBezTo>
                  <a:cubicBezTo>
                    <a:pt x="2239" y="3454"/>
                    <a:pt x="3835" y="2382"/>
                    <a:pt x="3906" y="2334"/>
                  </a:cubicBezTo>
                  <a:cubicBezTo>
                    <a:pt x="3977" y="2287"/>
                    <a:pt x="4049" y="2263"/>
                    <a:pt x="4120" y="2263"/>
                  </a:cubicBezTo>
                  <a:close/>
                  <a:moveTo>
                    <a:pt x="4120" y="1"/>
                  </a:moveTo>
                  <a:cubicBezTo>
                    <a:pt x="1858" y="1"/>
                    <a:pt x="0" y="1858"/>
                    <a:pt x="0" y="4144"/>
                  </a:cubicBezTo>
                  <a:cubicBezTo>
                    <a:pt x="0" y="5764"/>
                    <a:pt x="691" y="6764"/>
                    <a:pt x="1382" y="7716"/>
                  </a:cubicBezTo>
                  <a:cubicBezTo>
                    <a:pt x="1667" y="8145"/>
                    <a:pt x="1953" y="8550"/>
                    <a:pt x="2191" y="9002"/>
                  </a:cubicBezTo>
                  <a:lnTo>
                    <a:pt x="6049" y="9002"/>
                  </a:lnTo>
                  <a:cubicBezTo>
                    <a:pt x="6287" y="8550"/>
                    <a:pt x="6573" y="8145"/>
                    <a:pt x="6859" y="7716"/>
                  </a:cubicBezTo>
                  <a:cubicBezTo>
                    <a:pt x="7550" y="6764"/>
                    <a:pt x="8240" y="5764"/>
                    <a:pt x="8240" y="4144"/>
                  </a:cubicBezTo>
                  <a:cubicBezTo>
                    <a:pt x="8240" y="1858"/>
                    <a:pt x="6383" y="1"/>
                    <a:pt x="4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2" name="Google Shape;1102;p62"/>
            <p:cNvSpPr/>
            <p:nvPr/>
          </p:nvSpPr>
          <p:spPr>
            <a:xfrm>
              <a:off x="6116745" y="2767172"/>
              <a:ext cx="70741" cy="88055"/>
            </a:xfrm>
            <a:custGeom>
              <a:rect b="b" l="l" r="r" t="t"/>
              <a:pathLst>
                <a:path extrusionOk="0" h="2787" w="2239">
                  <a:moveTo>
                    <a:pt x="1119" y="0"/>
                  </a:moveTo>
                  <a:cubicBezTo>
                    <a:pt x="738" y="310"/>
                    <a:pt x="0" y="1024"/>
                    <a:pt x="0" y="1786"/>
                  </a:cubicBezTo>
                  <a:cubicBezTo>
                    <a:pt x="0" y="2334"/>
                    <a:pt x="405" y="2620"/>
                    <a:pt x="738" y="2763"/>
                  </a:cubicBezTo>
                  <a:lnTo>
                    <a:pt x="738" y="1786"/>
                  </a:lnTo>
                  <a:cubicBezTo>
                    <a:pt x="738" y="1572"/>
                    <a:pt x="905" y="1405"/>
                    <a:pt x="1119" y="1405"/>
                  </a:cubicBezTo>
                  <a:cubicBezTo>
                    <a:pt x="1334" y="1405"/>
                    <a:pt x="1500" y="1572"/>
                    <a:pt x="1500" y="1786"/>
                  </a:cubicBezTo>
                  <a:lnTo>
                    <a:pt x="1500" y="2787"/>
                  </a:lnTo>
                  <a:cubicBezTo>
                    <a:pt x="1834" y="2620"/>
                    <a:pt x="2239" y="2334"/>
                    <a:pt x="2239" y="1786"/>
                  </a:cubicBezTo>
                  <a:cubicBezTo>
                    <a:pt x="2239" y="1024"/>
                    <a:pt x="1500" y="310"/>
                    <a:pt x="1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3" name="Google Shape;1103;p62"/>
            <p:cNvSpPr/>
            <p:nvPr/>
          </p:nvSpPr>
          <p:spPr>
            <a:xfrm>
              <a:off x="6100189" y="2977094"/>
              <a:ext cx="103853" cy="48182"/>
            </a:xfrm>
            <a:custGeom>
              <a:rect b="b" l="l" r="r" t="t"/>
              <a:pathLst>
                <a:path extrusionOk="0" h="1525" w="3287">
                  <a:moveTo>
                    <a:pt x="0" y="1"/>
                  </a:moveTo>
                  <a:cubicBezTo>
                    <a:pt x="95" y="358"/>
                    <a:pt x="143" y="739"/>
                    <a:pt x="143" y="1168"/>
                  </a:cubicBezTo>
                  <a:cubicBezTo>
                    <a:pt x="143" y="1358"/>
                    <a:pt x="310" y="1525"/>
                    <a:pt x="524" y="1525"/>
                  </a:cubicBezTo>
                  <a:lnTo>
                    <a:pt x="2763" y="1525"/>
                  </a:lnTo>
                  <a:cubicBezTo>
                    <a:pt x="2977" y="1525"/>
                    <a:pt x="3144" y="1358"/>
                    <a:pt x="3144" y="1168"/>
                  </a:cubicBezTo>
                  <a:cubicBezTo>
                    <a:pt x="3144" y="739"/>
                    <a:pt x="3191" y="358"/>
                    <a:pt x="32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04" name="Google Shape;1104;p62"/>
          <p:cNvGrpSpPr/>
          <p:nvPr/>
        </p:nvGrpSpPr>
        <p:grpSpPr>
          <a:xfrm>
            <a:off x="6576462" y="3261519"/>
            <a:ext cx="404105" cy="404073"/>
            <a:chOff x="6576462" y="3261519"/>
            <a:chExt cx="404105" cy="404073"/>
          </a:xfrm>
        </p:grpSpPr>
        <p:sp>
          <p:nvSpPr>
            <p:cNvPr id="1105" name="Google Shape;1105;p62"/>
            <p:cNvSpPr/>
            <p:nvPr/>
          </p:nvSpPr>
          <p:spPr>
            <a:xfrm>
              <a:off x="6576462" y="3451883"/>
              <a:ext cx="404100" cy="213709"/>
            </a:xfrm>
            <a:custGeom>
              <a:rect b="b" l="l" r="r" t="t"/>
              <a:pathLst>
                <a:path extrusionOk="0" h="6764" w="12790">
                  <a:moveTo>
                    <a:pt x="3787" y="0"/>
                  </a:moveTo>
                  <a:lnTo>
                    <a:pt x="3787" y="1715"/>
                  </a:lnTo>
                  <a:cubicBezTo>
                    <a:pt x="3501" y="1929"/>
                    <a:pt x="3287" y="2168"/>
                    <a:pt x="3216" y="2430"/>
                  </a:cubicBezTo>
                  <a:cubicBezTo>
                    <a:pt x="3025" y="3001"/>
                    <a:pt x="3311" y="3454"/>
                    <a:pt x="3501" y="3811"/>
                  </a:cubicBezTo>
                  <a:cubicBezTo>
                    <a:pt x="3573" y="3906"/>
                    <a:pt x="3644" y="4049"/>
                    <a:pt x="3668" y="4097"/>
                  </a:cubicBezTo>
                  <a:cubicBezTo>
                    <a:pt x="3668" y="4144"/>
                    <a:pt x="3644" y="4192"/>
                    <a:pt x="3597" y="4239"/>
                  </a:cubicBezTo>
                  <a:cubicBezTo>
                    <a:pt x="3501" y="4287"/>
                    <a:pt x="3382" y="4311"/>
                    <a:pt x="3239" y="4311"/>
                  </a:cubicBezTo>
                  <a:cubicBezTo>
                    <a:pt x="2954" y="4311"/>
                    <a:pt x="2739" y="4192"/>
                    <a:pt x="2739" y="4097"/>
                  </a:cubicBezTo>
                  <a:cubicBezTo>
                    <a:pt x="2763" y="3906"/>
                    <a:pt x="2835" y="3406"/>
                    <a:pt x="2501" y="3001"/>
                  </a:cubicBezTo>
                  <a:cubicBezTo>
                    <a:pt x="2239" y="2692"/>
                    <a:pt x="1787" y="2501"/>
                    <a:pt x="1191" y="2477"/>
                  </a:cubicBezTo>
                  <a:cubicBezTo>
                    <a:pt x="1173" y="2474"/>
                    <a:pt x="1155" y="2473"/>
                    <a:pt x="1137" y="2473"/>
                  </a:cubicBezTo>
                  <a:cubicBezTo>
                    <a:pt x="1013" y="2473"/>
                    <a:pt x="897" y="2543"/>
                    <a:pt x="834" y="2668"/>
                  </a:cubicBezTo>
                  <a:cubicBezTo>
                    <a:pt x="763" y="2787"/>
                    <a:pt x="787" y="2953"/>
                    <a:pt x="882" y="3073"/>
                  </a:cubicBezTo>
                  <a:cubicBezTo>
                    <a:pt x="977" y="3192"/>
                    <a:pt x="1025" y="3287"/>
                    <a:pt x="1025" y="3382"/>
                  </a:cubicBezTo>
                  <a:cubicBezTo>
                    <a:pt x="1025" y="3501"/>
                    <a:pt x="953" y="3573"/>
                    <a:pt x="763" y="3763"/>
                  </a:cubicBezTo>
                  <a:cubicBezTo>
                    <a:pt x="477" y="4073"/>
                    <a:pt x="1" y="4573"/>
                    <a:pt x="1" y="5692"/>
                  </a:cubicBezTo>
                  <a:cubicBezTo>
                    <a:pt x="1" y="5978"/>
                    <a:pt x="48" y="6240"/>
                    <a:pt x="144" y="6502"/>
                  </a:cubicBezTo>
                  <a:cubicBezTo>
                    <a:pt x="191" y="6645"/>
                    <a:pt x="334" y="6764"/>
                    <a:pt x="501" y="6764"/>
                  </a:cubicBezTo>
                  <a:lnTo>
                    <a:pt x="12313" y="6764"/>
                  </a:lnTo>
                  <a:cubicBezTo>
                    <a:pt x="12479" y="6764"/>
                    <a:pt x="12622" y="6645"/>
                    <a:pt x="12670" y="6502"/>
                  </a:cubicBezTo>
                  <a:cubicBezTo>
                    <a:pt x="12741" y="6240"/>
                    <a:pt x="12789" y="5978"/>
                    <a:pt x="12789" y="5692"/>
                  </a:cubicBezTo>
                  <a:cubicBezTo>
                    <a:pt x="12789" y="4573"/>
                    <a:pt x="12360" y="4073"/>
                    <a:pt x="12075" y="3763"/>
                  </a:cubicBezTo>
                  <a:cubicBezTo>
                    <a:pt x="11884" y="3573"/>
                    <a:pt x="11836" y="3501"/>
                    <a:pt x="11836" y="3382"/>
                  </a:cubicBezTo>
                  <a:cubicBezTo>
                    <a:pt x="11836" y="3358"/>
                    <a:pt x="11836" y="3263"/>
                    <a:pt x="11979" y="3073"/>
                  </a:cubicBezTo>
                  <a:cubicBezTo>
                    <a:pt x="12051" y="2953"/>
                    <a:pt x="12075" y="2787"/>
                    <a:pt x="12003" y="2668"/>
                  </a:cubicBezTo>
                  <a:cubicBezTo>
                    <a:pt x="11941" y="2543"/>
                    <a:pt x="11824" y="2473"/>
                    <a:pt x="11700" y="2473"/>
                  </a:cubicBezTo>
                  <a:cubicBezTo>
                    <a:pt x="11682" y="2473"/>
                    <a:pt x="11664" y="2474"/>
                    <a:pt x="11646" y="2477"/>
                  </a:cubicBezTo>
                  <a:cubicBezTo>
                    <a:pt x="11074" y="2501"/>
                    <a:pt x="10598" y="2692"/>
                    <a:pt x="10336" y="3001"/>
                  </a:cubicBezTo>
                  <a:cubicBezTo>
                    <a:pt x="10003" y="3406"/>
                    <a:pt x="10074" y="3906"/>
                    <a:pt x="10098" y="4097"/>
                  </a:cubicBezTo>
                  <a:cubicBezTo>
                    <a:pt x="10098" y="4192"/>
                    <a:pt x="9884" y="4311"/>
                    <a:pt x="9598" y="4311"/>
                  </a:cubicBezTo>
                  <a:cubicBezTo>
                    <a:pt x="9455" y="4311"/>
                    <a:pt x="9336" y="4287"/>
                    <a:pt x="9241" y="4239"/>
                  </a:cubicBezTo>
                  <a:cubicBezTo>
                    <a:pt x="9193" y="4192"/>
                    <a:pt x="9169" y="4144"/>
                    <a:pt x="9169" y="4120"/>
                  </a:cubicBezTo>
                  <a:cubicBezTo>
                    <a:pt x="9193" y="4049"/>
                    <a:pt x="9265" y="3906"/>
                    <a:pt x="9336" y="3811"/>
                  </a:cubicBezTo>
                  <a:cubicBezTo>
                    <a:pt x="9526" y="3454"/>
                    <a:pt x="9812" y="3001"/>
                    <a:pt x="9622" y="2430"/>
                  </a:cubicBezTo>
                  <a:cubicBezTo>
                    <a:pt x="9550" y="2168"/>
                    <a:pt x="9336" y="1906"/>
                    <a:pt x="9026" y="1691"/>
                  </a:cubicBezTo>
                  <a:lnTo>
                    <a:pt x="9026" y="0"/>
                  </a:lnTo>
                  <a:lnTo>
                    <a:pt x="8264" y="0"/>
                  </a:lnTo>
                  <a:lnTo>
                    <a:pt x="8264" y="1239"/>
                  </a:lnTo>
                  <a:cubicBezTo>
                    <a:pt x="8193" y="1215"/>
                    <a:pt x="8145" y="1191"/>
                    <a:pt x="8050" y="1144"/>
                  </a:cubicBezTo>
                  <a:cubicBezTo>
                    <a:pt x="8005" y="1129"/>
                    <a:pt x="7957" y="1121"/>
                    <a:pt x="7910" y="1121"/>
                  </a:cubicBezTo>
                  <a:cubicBezTo>
                    <a:pt x="7809" y="1121"/>
                    <a:pt x="7710" y="1157"/>
                    <a:pt x="7645" y="1239"/>
                  </a:cubicBezTo>
                  <a:cubicBezTo>
                    <a:pt x="7526" y="1358"/>
                    <a:pt x="7502" y="1525"/>
                    <a:pt x="7574" y="1667"/>
                  </a:cubicBezTo>
                  <a:cubicBezTo>
                    <a:pt x="7931" y="2310"/>
                    <a:pt x="7717" y="2525"/>
                    <a:pt x="7407" y="2739"/>
                  </a:cubicBezTo>
                  <a:cubicBezTo>
                    <a:pt x="7216" y="2858"/>
                    <a:pt x="7002" y="2930"/>
                    <a:pt x="6764" y="2977"/>
                  </a:cubicBezTo>
                  <a:lnTo>
                    <a:pt x="6764" y="0"/>
                  </a:lnTo>
                  <a:lnTo>
                    <a:pt x="6026" y="0"/>
                  </a:lnTo>
                  <a:lnTo>
                    <a:pt x="6026" y="2977"/>
                  </a:lnTo>
                  <a:cubicBezTo>
                    <a:pt x="5811" y="2930"/>
                    <a:pt x="5621" y="2858"/>
                    <a:pt x="5502" y="2787"/>
                  </a:cubicBezTo>
                  <a:cubicBezTo>
                    <a:pt x="5121" y="2525"/>
                    <a:pt x="4906" y="2334"/>
                    <a:pt x="5264" y="1667"/>
                  </a:cubicBezTo>
                  <a:cubicBezTo>
                    <a:pt x="5335" y="1525"/>
                    <a:pt x="5311" y="1358"/>
                    <a:pt x="5216" y="1239"/>
                  </a:cubicBezTo>
                  <a:cubicBezTo>
                    <a:pt x="5135" y="1157"/>
                    <a:pt x="5031" y="1121"/>
                    <a:pt x="4928" y="1121"/>
                  </a:cubicBezTo>
                  <a:cubicBezTo>
                    <a:pt x="4880" y="1121"/>
                    <a:pt x="4833" y="1129"/>
                    <a:pt x="4787" y="1144"/>
                  </a:cubicBezTo>
                  <a:cubicBezTo>
                    <a:pt x="4692" y="1191"/>
                    <a:pt x="4621" y="1239"/>
                    <a:pt x="4525" y="1263"/>
                  </a:cubicBezTo>
                  <a:lnTo>
                    <a:pt x="45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6" name="Google Shape;1106;p62"/>
            <p:cNvSpPr/>
            <p:nvPr/>
          </p:nvSpPr>
          <p:spPr>
            <a:xfrm>
              <a:off x="6660728" y="3309671"/>
              <a:ext cx="236299" cy="118165"/>
            </a:xfrm>
            <a:custGeom>
              <a:rect b="b" l="l" r="r" t="t"/>
              <a:pathLst>
                <a:path extrusionOk="0" h="3740" w="7479">
                  <a:moveTo>
                    <a:pt x="3740" y="1"/>
                  </a:moveTo>
                  <a:cubicBezTo>
                    <a:pt x="3025" y="1"/>
                    <a:pt x="2454" y="477"/>
                    <a:pt x="2287" y="1144"/>
                  </a:cubicBezTo>
                  <a:cubicBezTo>
                    <a:pt x="2263" y="1120"/>
                    <a:pt x="2263" y="1120"/>
                    <a:pt x="2239" y="1120"/>
                  </a:cubicBezTo>
                  <a:cubicBezTo>
                    <a:pt x="1620" y="1120"/>
                    <a:pt x="1120" y="1620"/>
                    <a:pt x="1120" y="2239"/>
                  </a:cubicBezTo>
                  <a:lnTo>
                    <a:pt x="739" y="2239"/>
                  </a:lnTo>
                  <a:cubicBezTo>
                    <a:pt x="334" y="2239"/>
                    <a:pt x="1" y="2596"/>
                    <a:pt x="1" y="3001"/>
                  </a:cubicBezTo>
                  <a:cubicBezTo>
                    <a:pt x="1" y="3406"/>
                    <a:pt x="334" y="3739"/>
                    <a:pt x="739" y="3739"/>
                  </a:cubicBezTo>
                  <a:lnTo>
                    <a:pt x="6740" y="3739"/>
                  </a:lnTo>
                  <a:cubicBezTo>
                    <a:pt x="7145" y="3739"/>
                    <a:pt x="7479" y="3406"/>
                    <a:pt x="7479" y="3001"/>
                  </a:cubicBezTo>
                  <a:cubicBezTo>
                    <a:pt x="7479" y="2596"/>
                    <a:pt x="7145" y="2239"/>
                    <a:pt x="6740" y="2239"/>
                  </a:cubicBezTo>
                  <a:cubicBezTo>
                    <a:pt x="6740" y="1620"/>
                    <a:pt x="6216" y="1120"/>
                    <a:pt x="5597" y="1120"/>
                  </a:cubicBezTo>
                  <a:cubicBezTo>
                    <a:pt x="5454" y="1120"/>
                    <a:pt x="5335" y="1167"/>
                    <a:pt x="5192" y="1215"/>
                  </a:cubicBezTo>
                  <a:cubicBezTo>
                    <a:pt x="5073" y="524"/>
                    <a:pt x="4454" y="1"/>
                    <a:pt x="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7" name="Google Shape;1107;p62"/>
            <p:cNvSpPr/>
            <p:nvPr/>
          </p:nvSpPr>
          <p:spPr>
            <a:xfrm>
              <a:off x="6816495" y="3261519"/>
              <a:ext cx="164073" cy="118924"/>
            </a:xfrm>
            <a:custGeom>
              <a:rect b="b" l="l" r="r" t="t"/>
              <a:pathLst>
                <a:path extrusionOk="0" h="3764" w="5193">
                  <a:moveTo>
                    <a:pt x="1429" y="0"/>
                  </a:moveTo>
                  <a:cubicBezTo>
                    <a:pt x="739" y="0"/>
                    <a:pt x="167" y="501"/>
                    <a:pt x="0" y="1120"/>
                  </a:cubicBezTo>
                  <a:cubicBezTo>
                    <a:pt x="310" y="1310"/>
                    <a:pt x="572" y="1572"/>
                    <a:pt x="739" y="1906"/>
                  </a:cubicBezTo>
                  <a:cubicBezTo>
                    <a:pt x="1548" y="1929"/>
                    <a:pt x="2215" y="2453"/>
                    <a:pt x="2453" y="3168"/>
                  </a:cubicBezTo>
                  <a:cubicBezTo>
                    <a:pt x="2715" y="3311"/>
                    <a:pt x="2930" y="3525"/>
                    <a:pt x="3096" y="3763"/>
                  </a:cubicBezTo>
                  <a:lnTo>
                    <a:pt x="4454" y="3763"/>
                  </a:lnTo>
                  <a:cubicBezTo>
                    <a:pt x="4859" y="3763"/>
                    <a:pt x="5192" y="3430"/>
                    <a:pt x="5192" y="3025"/>
                  </a:cubicBezTo>
                  <a:cubicBezTo>
                    <a:pt x="5192" y="2620"/>
                    <a:pt x="4859" y="2287"/>
                    <a:pt x="4454" y="2287"/>
                  </a:cubicBezTo>
                  <a:cubicBezTo>
                    <a:pt x="4454" y="1667"/>
                    <a:pt x="3906" y="1144"/>
                    <a:pt x="3287" y="1144"/>
                  </a:cubicBezTo>
                  <a:cubicBezTo>
                    <a:pt x="3144" y="1144"/>
                    <a:pt x="3025" y="1191"/>
                    <a:pt x="2882" y="1239"/>
                  </a:cubicBezTo>
                  <a:cubicBezTo>
                    <a:pt x="2763" y="548"/>
                    <a:pt x="2144" y="0"/>
                    <a:pt x="14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8" name="Google Shape;1108;p62"/>
            <p:cNvSpPr/>
            <p:nvPr/>
          </p:nvSpPr>
          <p:spPr>
            <a:xfrm>
              <a:off x="6576462" y="3261519"/>
              <a:ext cx="164831" cy="118924"/>
            </a:xfrm>
            <a:custGeom>
              <a:rect b="b" l="l" r="r" t="t"/>
              <a:pathLst>
                <a:path extrusionOk="0" h="3764" w="5217">
                  <a:moveTo>
                    <a:pt x="3787" y="0"/>
                  </a:moveTo>
                  <a:cubicBezTo>
                    <a:pt x="3073" y="0"/>
                    <a:pt x="2501" y="501"/>
                    <a:pt x="2334" y="1167"/>
                  </a:cubicBezTo>
                  <a:cubicBezTo>
                    <a:pt x="2311" y="1167"/>
                    <a:pt x="2311" y="1144"/>
                    <a:pt x="2287" y="1144"/>
                  </a:cubicBezTo>
                  <a:cubicBezTo>
                    <a:pt x="1668" y="1144"/>
                    <a:pt x="1144" y="1667"/>
                    <a:pt x="1144" y="2287"/>
                  </a:cubicBezTo>
                  <a:lnTo>
                    <a:pt x="763" y="2287"/>
                  </a:lnTo>
                  <a:cubicBezTo>
                    <a:pt x="358" y="2287"/>
                    <a:pt x="1" y="2620"/>
                    <a:pt x="1" y="3025"/>
                  </a:cubicBezTo>
                  <a:cubicBezTo>
                    <a:pt x="1" y="3430"/>
                    <a:pt x="358" y="3763"/>
                    <a:pt x="763" y="3763"/>
                  </a:cubicBezTo>
                  <a:lnTo>
                    <a:pt x="2120" y="3763"/>
                  </a:lnTo>
                  <a:cubicBezTo>
                    <a:pt x="2334" y="3382"/>
                    <a:pt x="2716" y="3120"/>
                    <a:pt x="3192" y="3049"/>
                  </a:cubicBezTo>
                  <a:cubicBezTo>
                    <a:pt x="3406" y="2525"/>
                    <a:pt x="3859" y="2120"/>
                    <a:pt x="4430" y="1953"/>
                  </a:cubicBezTo>
                  <a:cubicBezTo>
                    <a:pt x="4621" y="1620"/>
                    <a:pt x="4883" y="1334"/>
                    <a:pt x="5216" y="1120"/>
                  </a:cubicBezTo>
                  <a:cubicBezTo>
                    <a:pt x="5049" y="501"/>
                    <a:pt x="4454" y="0"/>
                    <a:pt x="3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09" name="Google Shape;1109;p62"/>
          <p:cNvGrpSpPr/>
          <p:nvPr/>
        </p:nvGrpSpPr>
        <p:grpSpPr>
          <a:xfrm>
            <a:off x="7190461" y="1533928"/>
            <a:ext cx="406350" cy="379274"/>
            <a:chOff x="7190461" y="1533928"/>
            <a:chExt cx="406350" cy="379274"/>
          </a:xfrm>
        </p:grpSpPr>
        <p:sp>
          <p:nvSpPr>
            <p:cNvPr id="1110" name="Google Shape;1110;p62"/>
            <p:cNvSpPr/>
            <p:nvPr/>
          </p:nvSpPr>
          <p:spPr>
            <a:xfrm>
              <a:off x="7191946" y="1770959"/>
              <a:ext cx="403342" cy="82779"/>
            </a:xfrm>
            <a:custGeom>
              <a:rect b="b" l="l" r="r" t="t"/>
              <a:pathLst>
                <a:path extrusionOk="0" h="2620" w="12766">
                  <a:moveTo>
                    <a:pt x="1858" y="0"/>
                  </a:moveTo>
                  <a:cubicBezTo>
                    <a:pt x="1335" y="0"/>
                    <a:pt x="1049" y="286"/>
                    <a:pt x="858" y="476"/>
                  </a:cubicBezTo>
                  <a:cubicBezTo>
                    <a:pt x="668" y="667"/>
                    <a:pt x="572" y="738"/>
                    <a:pt x="358" y="738"/>
                  </a:cubicBezTo>
                  <a:cubicBezTo>
                    <a:pt x="168" y="738"/>
                    <a:pt x="1" y="905"/>
                    <a:pt x="1" y="1119"/>
                  </a:cubicBezTo>
                  <a:lnTo>
                    <a:pt x="1" y="2548"/>
                  </a:lnTo>
                  <a:cubicBezTo>
                    <a:pt x="143" y="2589"/>
                    <a:pt x="256" y="2606"/>
                    <a:pt x="350" y="2606"/>
                  </a:cubicBezTo>
                  <a:cubicBezTo>
                    <a:pt x="588" y="2606"/>
                    <a:pt x="705" y="2494"/>
                    <a:pt x="858" y="2358"/>
                  </a:cubicBezTo>
                  <a:cubicBezTo>
                    <a:pt x="1049" y="2144"/>
                    <a:pt x="1335" y="1858"/>
                    <a:pt x="1858" y="1858"/>
                  </a:cubicBezTo>
                  <a:cubicBezTo>
                    <a:pt x="2406" y="1858"/>
                    <a:pt x="2668" y="2144"/>
                    <a:pt x="2882" y="2358"/>
                  </a:cubicBezTo>
                  <a:cubicBezTo>
                    <a:pt x="3073" y="2548"/>
                    <a:pt x="3144" y="2620"/>
                    <a:pt x="3359" y="2620"/>
                  </a:cubicBezTo>
                  <a:cubicBezTo>
                    <a:pt x="3573" y="2620"/>
                    <a:pt x="3668" y="2548"/>
                    <a:pt x="3859" y="2358"/>
                  </a:cubicBezTo>
                  <a:cubicBezTo>
                    <a:pt x="4049" y="2144"/>
                    <a:pt x="4359" y="1858"/>
                    <a:pt x="4883" y="1858"/>
                  </a:cubicBezTo>
                  <a:cubicBezTo>
                    <a:pt x="5407" y="1858"/>
                    <a:pt x="5693" y="2144"/>
                    <a:pt x="5907" y="2358"/>
                  </a:cubicBezTo>
                  <a:cubicBezTo>
                    <a:pt x="6074" y="2548"/>
                    <a:pt x="6169" y="2620"/>
                    <a:pt x="6383" y="2620"/>
                  </a:cubicBezTo>
                  <a:cubicBezTo>
                    <a:pt x="6598" y="2620"/>
                    <a:pt x="6693" y="2548"/>
                    <a:pt x="6859" y="2358"/>
                  </a:cubicBezTo>
                  <a:cubicBezTo>
                    <a:pt x="7074" y="2144"/>
                    <a:pt x="7360" y="1858"/>
                    <a:pt x="7884" y="1858"/>
                  </a:cubicBezTo>
                  <a:cubicBezTo>
                    <a:pt x="8407" y="1858"/>
                    <a:pt x="8717" y="2144"/>
                    <a:pt x="8908" y="2358"/>
                  </a:cubicBezTo>
                  <a:cubicBezTo>
                    <a:pt x="9098" y="2548"/>
                    <a:pt x="9193" y="2620"/>
                    <a:pt x="9408" y="2620"/>
                  </a:cubicBezTo>
                  <a:cubicBezTo>
                    <a:pt x="9622" y="2620"/>
                    <a:pt x="9693" y="2548"/>
                    <a:pt x="9884" y="2358"/>
                  </a:cubicBezTo>
                  <a:cubicBezTo>
                    <a:pt x="10098" y="2144"/>
                    <a:pt x="10360" y="1858"/>
                    <a:pt x="10908" y="1858"/>
                  </a:cubicBezTo>
                  <a:cubicBezTo>
                    <a:pt x="11432" y="1858"/>
                    <a:pt x="11718" y="2144"/>
                    <a:pt x="11908" y="2358"/>
                  </a:cubicBezTo>
                  <a:cubicBezTo>
                    <a:pt x="12061" y="2493"/>
                    <a:pt x="12177" y="2617"/>
                    <a:pt x="12411" y="2617"/>
                  </a:cubicBezTo>
                  <a:cubicBezTo>
                    <a:pt x="12506" y="2617"/>
                    <a:pt x="12621" y="2596"/>
                    <a:pt x="12765" y="2548"/>
                  </a:cubicBezTo>
                  <a:lnTo>
                    <a:pt x="12765" y="1119"/>
                  </a:lnTo>
                  <a:cubicBezTo>
                    <a:pt x="12765" y="905"/>
                    <a:pt x="12599" y="738"/>
                    <a:pt x="12408" y="738"/>
                  </a:cubicBezTo>
                  <a:cubicBezTo>
                    <a:pt x="12194" y="738"/>
                    <a:pt x="12099" y="667"/>
                    <a:pt x="11908" y="476"/>
                  </a:cubicBezTo>
                  <a:cubicBezTo>
                    <a:pt x="11718" y="286"/>
                    <a:pt x="11432" y="0"/>
                    <a:pt x="10908" y="0"/>
                  </a:cubicBezTo>
                  <a:cubicBezTo>
                    <a:pt x="10360" y="0"/>
                    <a:pt x="10098" y="286"/>
                    <a:pt x="9884" y="476"/>
                  </a:cubicBezTo>
                  <a:cubicBezTo>
                    <a:pt x="9693" y="667"/>
                    <a:pt x="9622" y="738"/>
                    <a:pt x="9408" y="738"/>
                  </a:cubicBezTo>
                  <a:cubicBezTo>
                    <a:pt x="9193" y="738"/>
                    <a:pt x="9098" y="667"/>
                    <a:pt x="8908" y="476"/>
                  </a:cubicBezTo>
                  <a:cubicBezTo>
                    <a:pt x="8717" y="286"/>
                    <a:pt x="8407" y="0"/>
                    <a:pt x="7884" y="0"/>
                  </a:cubicBezTo>
                  <a:cubicBezTo>
                    <a:pt x="7360" y="0"/>
                    <a:pt x="7074" y="286"/>
                    <a:pt x="6859" y="476"/>
                  </a:cubicBezTo>
                  <a:cubicBezTo>
                    <a:pt x="6693" y="667"/>
                    <a:pt x="6598" y="738"/>
                    <a:pt x="6383" y="738"/>
                  </a:cubicBezTo>
                  <a:cubicBezTo>
                    <a:pt x="6169" y="738"/>
                    <a:pt x="6074" y="667"/>
                    <a:pt x="5907" y="476"/>
                  </a:cubicBezTo>
                  <a:cubicBezTo>
                    <a:pt x="5693" y="286"/>
                    <a:pt x="5407" y="0"/>
                    <a:pt x="4883" y="0"/>
                  </a:cubicBezTo>
                  <a:cubicBezTo>
                    <a:pt x="4359" y="0"/>
                    <a:pt x="4049" y="286"/>
                    <a:pt x="3859" y="476"/>
                  </a:cubicBezTo>
                  <a:cubicBezTo>
                    <a:pt x="3668" y="667"/>
                    <a:pt x="3573" y="738"/>
                    <a:pt x="3359" y="738"/>
                  </a:cubicBezTo>
                  <a:cubicBezTo>
                    <a:pt x="3144" y="738"/>
                    <a:pt x="3073" y="667"/>
                    <a:pt x="2882" y="476"/>
                  </a:cubicBezTo>
                  <a:cubicBezTo>
                    <a:pt x="2668" y="286"/>
                    <a:pt x="2406"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1" name="Google Shape;1111;p62"/>
            <p:cNvSpPr/>
            <p:nvPr/>
          </p:nvSpPr>
          <p:spPr>
            <a:xfrm>
              <a:off x="7191946" y="1853708"/>
              <a:ext cx="403342" cy="59493"/>
            </a:xfrm>
            <a:custGeom>
              <a:rect b="b" l="l" r="r" t="t"/>
              <a:pathLst>
                <a:path extrusionOk="0" h="1883" w="12766">
                  <a:moveTo>
                    <a:pt x="1858" y="1"/>
                  </a:moveTo>
                  <a:cubicBezTo>
                    <a:pt x="1644" y="1"/>
                    <a:pt x="1573" y="72"/>
                    <a:pt x="1382" y="263"/>
                  </a:cubicBezTo>
                  <a:cubicBezTo>
                    <a:pt x="1139" y="525"/>
                    <a:pt x="851" y="743"/>
                    <a:pt x="403" y="743"/>
                  </a:cubicBezTo>
                  <a:cubicBezTo>
                    <a:pt x="282" y="743"/>
                    <a:pt x="148" y="727"/>
                    <a:pt x="1" y="691"/>
                  </a:cubicBezTo>
                  <a:lnTo>
                    <a:pt x="1" y="1501"/>
                  </a:lnTo>
                  <a:cubicBezTo>
                    <a:pt x="1" y="1715"/>
                    <a:pt x="168" y="1882"/>
                    <a:pt x="358" y="1882"/>
                  </a:cubicBezTo>
                  <a:lnTo>
                    <a:pt x="12408" y="1882"/>
                  </a:lnTo>
                  <a:cubicBezTo>
                    <a:pt x="12599" y="1882"/>
                    <a:pt x="12765" y="1715"/>
                    <a:pt x="12765" y="1501"/>
                  </a:cubicBezTo>
                  <a:lnTo>
                    <a:pt x="12765" y="691"/>
                  </a:lnTo>
                  <a:cubicBezTo>
                    <a:pt x="12625" y="725"/>
                    <a:pt x="12497" y="741"/>
                    <a:pt x="12380" y="741"/>
                  </a:cubicBezTo>
                  <a:cubicBezTo>
                    <a:pt x="11922" y="741"/>
                    <a:pt x="11631" y="509"/>
                    <a:pt x="11384" y="263"/>
                  </a:cubicBezTo>
                  <a:cubicBezTo>
                    <a:pt x="11194" y="72"/>
                    <a:pt x="11122" y="1"/>
                    <a:pt x="10908" y="1"/>
                  </a:cubicBezTo>
                  <a:cubicBezTo>
                    <a:pt x="10694" y="1"/>
                    <a:pt x="10598" y="72"/>
                    <a:pt x="10408" y="263"/>
                  </a:cubicBezTo>
                  <a:cubicBezTo>
                    <a:pt x="10217" y="477"/>
                    <a:pt x="9932" y="739"/>
                    <a:pt x="9408" y="739"/>
                  </a:cubicBezTo>
                  <a:cubicBezTo>
                    <a:pt x="8884" y="739"/>
                    <a:pt x="8574" y="477"/>
                    <a:pt x="8360" y="263"/>
                  </a:cubicBezTo>
                  <a:cubicBezTo>
                    <a:pt x="8193" y="72"/>
                    <a:pt x="8098" y="1"/>
                    <a:pt x="7884" y="1"/>
                  </a:cubicBezTo>
                  <a:cubicBezTo>
                    <a:pt x="7669" y="1"/>
                    <a:pt x="7574" y="72"/>
                    <a:pt x="7407" y="263"/>
                  </a:cubicBezTo>
                  <a:cubicBezTo>
                    <a:pt x="7193" y="477"/>
                    <a:pt x="6907" y="739"/>
                    <a:pt x="6383" y="739"/>
                  </a:cubicBezTo>
                  <a:cubicBezTo>
                    <a:pt x="5859" y="739"/>
                    <a:pt x="5574" y="477"/>
                    <a:pt x="5359" y="263"/>
                  </a:cubicBezTo>
                  <a:cubicBezTo>
                    <a:pt x="5192" y="72"/>
                    <a:pt x="5097" y="1"/>
                    <a:pt x="4883" y="1"/>
                  </a:cubicBezTo>
                  <a:cubicBezTo>
                    <a:pt x="4669" y="1"/>
                    <a:pt x="4549" y="72"/>
                    <a:pt x="4383" y="263"/>
                  </a:cubicBezTo>
                  <a:cubicBezTo>
                    <a:pt x="4168" y="477"/>
                    <a:pt x="3883" y="739"/>
                    <a:pt x="3359" y="739"/>
                  </a:cubicBezTo>
                  <a:cubicBezTo>
                    <a:pt x="2835" y="739"/>
                    <a:pt x="2549" y="477"/>
                    <a:pt x="2359" y="263"/>
                  </a:cubicBezTo>
                  <a:cubicBezTo>
                    <a:pt x="2168" y="72"/>
                    <a:pt x="2073" y="1"/>
                    <a:pt x="18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2" name="Google Shape;1112;p62"/>
            <p:cNvSpPr/>
            <p:nvPr/>
          </p:nvSpPr>
          <p:spPr>
            <a:xfrm>
              <a:off x="7190461" y="1652443"/>
              <a:ext cx="73774" cy="94469"/>
            </a:xfrm>
            <a:custGeom>
              <a:rect b="b" l="l" r="r" t="t"/>
              <a:pathLst>
                <a:path extrusionOk="0" h="2990" w="2335">
                  <a:moveTo>
                    <a:pt x="1167" y="0"/>
                  </a:moveTo>
                  <a:cubicBezTo>
                    <a:pt x="1072" y="0"/>
                    <a:pt x="977" y="36"/>
                    <a:pt x="905" y="108"/>
                  </a:cubicBezTo>
                  <a:lnTo>
                    <a:pt x="143" y="870"/>
                  </a:lnTo>
                  <a:cubicBezTo>
                    <a:pt x="0" y="1013"/>
                    <a:pt x="0" y="1251"/>
                    <a:pt x="143" y="1394"/>
                  </a:cubicBezTo>
                  <a:cubicBezTo>
                    <a:pt x="215" y="1465"/>
                    <a:pt x="310" y="1501"/>
                    <a:pt x="408" y="1501"/>
                  </a:cubicBezTo>
                  <a:cubicBezTo>
                    <a:pt x="506" y="1501"/>
                    <a:pt x="608" y="1465"/>
                    <a:pt x="691" y="1394"/>
                  </a:cubicBezTo>
                  <a:lnTo>
                    <a:pt x="786" y="1275"/>
                  </a:lnTo>
                  <a:lnTo>
                    <a:pt x="786" y="2632"/>
                  </a:lnTo>
                  <a:cubicBezTo>
                    <a:pt x="786" y="2822"/>
                    <a:pt x="953" y="2989"/>
                    <a:pt x="1167" y="2989"/>
                  </a:cubicBezTo>
                  <a:cubicBezTo>
                    <a:pt x="1382" y="2989"/>
                    <a:pt x="1548" y="2822"/>
                    <a:pt x="1548" y="2632"/>
                  </a:cubicBezTo>
                  <a:lnTo>
                    <a:pt x="1548" y="1275"/>
                  </a:lnTo>
                  <a:lnTo>
                    <a:pt x="1643" y="1394"/>
                  </a:lnTo>
                  <a:cubicBezTo>
                    <a:pt x="1715" y="1465"/>
                    <a:pt x="1810" y="1501"/>
                    <a:pt x="1905" y="1501"/>
                  </a:cubicBezTo>
                  <a:cubicBezTo>
                    <a:pt x="2001" y="1501"/>
                    <a:pt x="2096" y="1465"/>
                    <a:pt x="2167" y="1394"/>
                  </a:cubicBezTo>
                  <a:cubicBezTo>
                    <a:pt x="2334" y="1251"/>
                    <a:pt x="2334" y="1013"/>
                    <a:pt x="2167" y="870"/>
                  </a:cubicBezTo>
                  <a:lnTo>
                    <a:pt x="1429" y="108"/>
                  </a:lnTo>
                  <a:cubicBezTo>
                    <a:pt x="1358" y="36"/>
                    <a:pt x="1262" y="0"/>
                    <a:pt x="1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3" name="Google Shape;1113;p62"/>
            <p:cNvSpPr/>
            <p:nvPr/>
          </p:nvSpPr>
          <p:spPr>
            <a:xfrm>
              <a:off x="7523037" y="1652822"/>
              <a:ext cx="73774" cy="94090"/>
            </a:xfrm>
            <a:custGeom>
              <a:rect b="b" l="l" r="r" t="t"/>
              <a:pathLst>
                <a:path extrusionOk="0" h="2978" w="2335">
                  <a:moveTo>
                    <a:pt x="1167" y="0"/>
                  </a:moveTo>
                  <a:cubicBezTo>
                    <a:pt x="953" y="0"/>
                    <a:pt x="786" y="167"/>
                    <a:pt x="786" y="358"/>
                  </a:cubicBezTo>
                  <a:lnTo>
                    <a:pt x="786" y="1715"/>
                  </a:lnTo>
                  <a:lnTo>
                    <a:pt x="691" y="1596"/>
                  </a:lnTo>
                  <a:cubicBezTo>
                    <a:pt x="619" y="1524"/>
                    <a:pt x="524" y="1489"/>
                    <a:pt x="429" y="1489"/>
                  </a:cubicBezTo>
                  <a:cubicBezTo>
                    <a:pt x="334" y="1489"/>
                    <a:pt x="238" y="1524"/>
                    <a:pt x="167" y="1596"/>
                  </a:cubicBezTo>
                  <a:cubicBezTo>
                    <a:pt x="0" y="1739"/>
                    <a:pt x="0" y="1977"/>
                    <a:pt x="167" y="2120"/>
                  </a:cubicBezTo>
                  <a:lnTo>
                    <a:pt x="905" y="2882"/>
                  </a:lnTo>
                  <a:cubicBezTo>
                    <a:pt x="977" y="2953"/>
                    <a:pt x="1072" y="2977"/>
                    <a:pt x="1167" y="2977"/>
                  </a:cubicBezTo>
                  <a:cubicBezTo>
                    <a:pt x="1262" y="2977"/>
                    <a:pt x="1358" y="2953"/>
                    <a:pt x="1429" y="2882"/>
                  </a:cubicBezTo>
                  <a:lnTo>
                    <a:pt x="2191" y="2120"/>
                  </a:lnTo>
                  <a:cubicBezTo>
                    <a:pt x="2334" y="1977"/>
                    <a:pt x="2334" y="1739"/>
                    <a:pt x="2191" y="1596"/>
                  </a:cubicBezTo>
                  <a:cubicBezTo>
                    <a:pt x="2120" y="1524"/>
                    <a:pt x="2025" y="1489"/>
                    <a:pt x="1926" y="1489"/>
                  </a:cubicBezTo>
                  <a:cubicBezTo>
                    <a:pt x="1828" y="1489"/>
                    <a:pt x="1727" y="1524"/>
                    <a:pt x="1643" y="1596"/>
                  </a:cubicBezTo>
                  <a:lnTo>
                    <a:pt x="1548" y="1715"/>
                  </a:lnTo>
                  <a:lnTo>
                    <a:pt x="1548" y="358"/>
                  </a:lnTo>
                  <a:cubicBezTo>
                    <a:pt x="1548" y="167"/>
                    <a:pt x="1382" y="0"/>
                    <a:pt x="1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4" name="Google Shape;1114;p62"/>
            <p:cNvSpPr/>
            <p:nvPr/>
          </p:nvSpPr>
          <p:spPr>
            <a:xfrm>
              <a:off x="7286007" y="1533928"/>
              <a:ext cx="214467" cy="212982"/>
            </a:xfrm>
            <a:custGeom>
              <a:rect b="b" l="l" r="r" t="t"/>
              <a:pathLst>
                <a:path extrusionOk="0" h="6741" w="6788">
                  <a:moveTo>
                    <a:pt x="3406" y="1"/>
                  </a:moveTo>
                  <a:cubicBezTo>
                    <a:pt x="1549" y="1"/>
                    <a:pt x="1" y="1525"/>
                    <a:pt x="1" y="3382"/>
                  </a:cubicBezTo>
                  <a:cubicBezTo>
                    <a:pt x="1" y="5240"/>
                    <a:pt x="1549" y="6740"/>
                    <a:pt x="3406" y="6740"/>
                  </a:cubicBezTo>
                  <a:cubicBezTo>
                    <a:pt x="5073" y="6740"/>
                    <a:pt x="6526" y="5502"/>
                    <a:pt x="6764" y="3835"/>
                  </a:cubicBezTo>
                  <a:cubicBezTo>
                    <a:pt x="6788" y="3692"/>
                    <a:pt x="6716" y="3525"/>
                    <a:pt x="6574" y="3454"/>
                  </a:cubicBezTo>
                  <a:cubicBezTo>
                    <a:pt x="6518" y="3421"/>
                    <a:pt x="6453" y="3403"/>
                    <a:pt x="6386" y="3403"/>
                  </a:cubicBezTo>
                  <a:cubicBezTo>
                    <a:pt x="6310" y="3403"/>
                    <a:pt x="6232" y="3427"/>
                    <a:pt x="6169" y="3478"/>
                  </a:cubicBezTo>
                  <a:cubicBezTo>
                    <a:pt x="5907" y="3668"/>
                    <a:pt x="5597" y="3763"/>
                    <a:pt x="5288" y="3763"/>
                  </a:cubicBezTo>
                  <a:cubicBezTo>
                    <a:pt x="4454" y="3763"/>
                    <a:pt x="3787" y="3073"/>
                    <a:pt x="3787" y="2263"/>
                  </a:cubicBezTo>
                  <a:cubicBezTo>
                    <a:pt x="3787" y="1692"/>
                    <a:pt x="4097" y="1168"/>
                    <a:pt x="4621" y="929"/>
                  </a:cubicBezTo>
                  <a:cubicBezTo>
                    <a:pt x="4740" y="858"/>
                    <a:pt x="4835" y="715"/>
                    <a:pt x="4835" y="572"/>
                  </a:cubicBezTo>
                  <a:cubicBezTo>
                    <a:pt x="4811" y="429"/>
                    <a:pt x="4716" y="286"/>
                    <a:pt x="4597" y="239"/>
                  </a:cubicBezTo>
                  <a:cubicBezTo>
                    <a:pt x="4192" y="96"/>
                    <a:pt x="3811" y="1"/>
                    <a:pt x="3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15" name="Google Shape;1115;p62"/>
          <p:cNvGrpSpPr/>
          <p:nvPr/>
        </p:nvGrpSpPr>
        <p:grpSpPr>
          <a:xfrm>
            <a:off x="6574977" y="2145653"/>
            <a:ext cx="407070" cy="284454"/>
            <a:chOff x="6574977" y="2145653"/>
            <a:chExt cx="407070" cy="284454"/>
          </a:xfrm>
        </p:grpSpPr>
        <p:sp>
          <p:nvSpPr>
            <p:cNvPr id="1116" name="Google Shape;1116;p62"/>
            <p:cNvSpPr/>
            <p:nvPr/>
          </p:nvSpPr>
          <p:spPr>
            <a:xfrm>
              <a:off x="6574977" y="2193078"/>
              <a:ext cx="407070" cy="94817"/>
            </a:xfrm>
            <a:custGeom>
              <a:rect b="b" l="l" r="r" t="t"/>
              <a:pathLst>
                <a:path extrusionOk="0" h="3001" w="12884">
                  <a:moveTo>
                    <a:pt x="9454" y="0"/>
                  </a:moveTo>
                  <a:cubicBezTo>
                    <a:pt x="8907" y="0"/>
                    <a:pt x="8407" y="95"/>
                    <a:pt x="7930" y="191"/>
                  </a:cubicBezTo>
                  <a:cubicBezTo>
                    <a:pt x="7001" y="429"/>
                    <a:pt x="6335" y="762"/>
                    <a:pt x="6287" y="786"/>
                  </a:cubicBezTo>
                  <a:cubicBezTo>
                    <a:pt x="6263" y="786"/>
                    <a:pt x="5263" y="1286"/>
                    <a:pt x="4144" y="1453"/>
                  </a:cubicBezTo>
                  <a:cubicBezTo>
                    <a:pt x="3906" y="1477"/>
                    <a:pt x="3691" y="1500"/>
                    <a:pt x="3453" y="1500"/>
                  </a:cubicBezTo>
                  <a:cubicBezTo>
                    <a:pt x="2763" y="1500"/>
                    <a:pt x="2048" y="1310"/>
                    <a:pt x="1500" y="1143"/>
                  </a:cubicBezTo>
                  <a:cubicBezTo>
                    <a:pt x="976" y="976"/>
                    <a:pt x="595" y="786"/>
                    <a:pt x="595" y="786"/>
                  </a:cubicBezTo>
                  <a:cubicBezTo>
                    <a:pt x="539" y="758"/>
                    <a:pt x="480" y="744"/>
                    <a:pt x="422" y="744"/>
                  </a:cubicBezTo>
                  <a:cubicBezTo>
                    <a:pt x="288" y="744"/>
                    <a:pt x="162" y="819"/>
                    <a:pt x="95" y="953"/>
                  </a:cubicBezTo>
                  <a:cubicBezTo>
                    <a:pt x="0" y="1143"/>
                    <a:pt x="71" y="1357"/>
                    <a:pt x="262" y="1453"/>
                  </a:cubicBezTo>
                  <a:cubicBezTo>
                    <a:pt x="333" y="1500"/>
                    <a:pt x="1881" y="2239"/>
                    <a:pt x="3453" y="2239"/>
                  </a:cubicBezTo>
                  <a:lnTo>
                    <a:pt x="3691" y="2239"/>
                  </a:lnTo>
                  <a:cubicBezTo>
                    <a:pt x="3548" y="2501"/>
                    <a:pt x="3429" y="2763"/>
                    <a:pt x="3334" y="3001"/>
                  </a:cubicBezTo>
                  <a:lnTo>
                    <a:pt x="3453" y="3001"/>
                  </a:lnTo>
                  <a:cubicBezTo>
                    <a:pt x="5168" y="3001"/>
                    <a:pt x="6763" y="2215"/>
                    <a:pt x="6954" y="2120"/>
                  </a:cubicBezTo>
                  <a:cubicBezTo>
                    <a:pt x="6978" y="2120"/>
                    <a:pt x="7859" y="1691"/>
                    <a:pt x="8811" y="1548"/>
                  </a:cubicBezTo>
                  <a:cubicBezTo>
                    <a:pt x="8811" y="1548"/>
                    <a:pt x="8811" y="1524"/>
                    <a:pt x="8811" y="1524"/>
                  </a:cubicBezTo>
                  <a:cubicBezTo>
                    <a:pt x="8692" y="1310"/>
                    <a:pt x="8549" y="1096"/>
                    <a:pt x="8383" y="857"/>
                  </a:cubicBezTo>
                  <a:cubicBezTo>
                    <a:pt x="8716" y="786"/>
                    <a:pt x="9097" y="738"/>
                    <a:pt x="9454" y="738"/>
                  </a:cubicBezTo>
                  <a:cubicBezTo>
                    <a:pt x="10836" y="738"/>
                    <a:pt x="12288" y="1453"/>
                    <a:pt x="12288" y="1453"/>
                  </a:cubicBezTo>
                  <a:cubicBezTo>
                    <a:pt x="12345" y="1481"/>
                    <a:pt x="12406" y="1495"/>
                    <a:pt x="12466" y="1495"/>
                  </a:cubicBezTo>
                  <a:cubicBezTo>
                    <a:pt x="12606" y="1495"/>
                    <a:pt x="12738" y="1420"/>
                    <a:pt x="12788" y="1286"/>
                  </a:cubicBezTo>
                  <a:cubicBezTo>
                    <a:pt x="12884" y="1096"/>
                    <a:pt x="12812" y="881"/>
                    <a:pt x="12622" y="786"/>
                  </a:cubicBezTo>
                  <a:cubicBezTo>
                    <a:pt x="12574" y="762"/>
                    <a:pt x="11002" y="0"/>
                    <a:pt x="9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7" name="Google Shape;1117;p62"/>
            <p:cNvSpPr/>
            <p:nvPr/>
          </p:nvSpPr>
          <p:spPr>
            <a:xfrm>
              <a:off x="6574977" y="2263789"/>
              <a:ext cx="407070" cy="94848"/>
            </a:xfrm>
            <a:custGeom>
              <a:rect b="b" l="l" r="r" t="t"/>
              <a:pathLst>
                <a:path extrusionOk="0" h="3002" w="12884">
                  <a:moveTo>
                    <a:pt x="9454" y="1"/>
                  </a:moveTo>
                  <a:cubicBezTo>
                    <a:pt x="9359" y="1"/>
                    <a:pt x="9288" y="1"/>
                    <a:pt x="9216" y="24"/>
                  </a:cubicBezTo>
                  <a:cubicBezTo>
                    <a:pt x="7740" y="72"/>
                    <a:pt x="6335" y="763"/>
                    <a:pt x="6287" y="786"/>
                  </a:cubicBezTo>
                  <a:cubicBezTo>
                    <a:pt x="6263" y="810"/>
                    <a:pt x="4834" y="1501"/>
                    <a:pt x="3453" y="1501"/>
                  </a:cubicBezTo>
                  <a:lnTo>
                    <a:pt x="3120" y="1501"/>
                  </a:lnTo>
                  <a:cubicBezTo>
                    <a:pt x="2524" y="1453"/>
                    <a:pt x="1953" y="1310"/>
                    <a:pt x="1500" y="1144"/>
                  </a:cubicBezTo>
                  <a:cubicBezTo>
                    <a:pt x="976" y="977"/>
                    <a:pt x="595" y="810"/>
                    <a:pt x="595" y="786"/>
                  </a:cubicBezTo>
                  <a:cubicBezTo>
                    <a:pt x="547" y="768"/>
                    <a:pt x="497" y="759"/>
                    <a:pt x="447" y="759"/>
                  </a:cubicBezTo>
                  <a:cubicBezTo>
                    <a:pt x="303" y="759"/>
                    <a:pt x="166" y="835"/>
                    <a:pt x="95" y="977"/>
                  </a:cubicBezTo>
                  <a:cubicBezTo>
                    <a:pt x="0" y="1144"/>
                    <a:pt x="71" y="1382"/>
                    <a:pt x="262" y="1477"/>
                  </a:cubicBezTo>
                  <a:cubicBezTo>
                    <a:pt x="333" y="1501"/>
                    <a:pt x="1667" y="2144"/>
                    <a:pt x="3096" y="2239"/>
                  </a:cubicBezTo>
                  <a:cubicBezTo>
                    <a:pt x="3120" y="2501"/>
                    <a:pt x="3191" y="2763"/>
                    <a:pt x="3263" y="3001"/>
                  </a:cubicBezTo>
                  <a:lnTo>
                    <a:pt x="3453" y="3001"/>
                  </a:lnTo>
                  <a:cubicBezTo>
                    <a:pt x="5168" y="3001"/>
                    <a:pt x="6763" y="2239"/>
                    <a:pt x="6954" y="2144"/>
                  </a:cubicBezTo>
                  <a:cubicBezTo>
                    <a:pt x="6978" y="2120"/>
                    <a:pt x="8264" y="1501"/>
                    <a:pt x="9454" y="1501"/>
                  </a:cubicBezTo>
                  <a:lnTo>
                    <a:pt x="9550" y="1501"/>
                  </a:lnTo>
                  <a:cubicBezTo>
                    <a:pt x="9621" y="1501"/>
                    <a:pt x="9693" y="1525"/>
                    <a:pt x="9788" y="1525"/>
                  </a:cubicBezTo>
                  <a:cubicBezTo>
                    <a:pt x="9740" y="1287"/>
                    <a:pt x="9669" y="1048"/>
                    <a:pt x="9550" y="763"/>
                  </a:cubicBezTo>
                  <a:lnTo>
                    <a:pt x="9550" y="763"/>
                  </a:lnTo>
                  <a:cubicBezTo>
                    <a:pt x="10907" y="786"/>
                    <a:pt x="12288" y="1453"/>
                    <a:pt x="12288" y="1477"/>
                  </a:cubicBezTo>
                  <a:cubicBezTo>
                    <a:pt x="12337" y="1495"/>
                    <a:pt x="12389" y="1504"/>
                    <a:pt x="12440" y="1504"/>
                  </a:cubicBezTo>
                  <a:cubicBezTo>
                    <a:pt x="12590" y="1504"/>
                    <a:pt x="12735" y="1428"/>
                    <a:pt x="12788" y="1287"/>
                  </a:cubicBezTo>
                  <a:cubicBezTo>
                    <a:pt x="12884" y="1120"/>
                    <a:pt x="12812" y="882"/>
                    <a:pt x="12622" y="786"/>
                  </a:cubicBezTo>
                  <a:cubicBezTo>
                    <a:pt x="12574" y="763"/>
                    <a:pt x="11002" y="1"/>
                    <a:pt x="94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8" name="Google Shape;1118;p62"/>
            <p:cNvSpPr/>
            <p:nvPr/>
          </p:nvSpPr>
          <p:spPr>
            <a:xfrm>
              <a:off x="6574977" y="2335259"/>
              <a:ext cx="407070" cy="94848"/>
            </a:xfrm>
            <a:custGeom>
              <a:rect b="b" l="l" r="r" t="t"/>
              <a:pathLst>
                <a:path extrusionOk="0" h="3002" w="12884">
                  <a:moveTo>
                    <a:pt x="9454" y="1"/>
                  </a:moveTo>
                  <a:cubicBezTo>
                    <a:pt x="7883" y="1"/>
                    <a:pt x="6335" y="763"/>
                    <a:pt x="6287" y="787"/>
                  </a:cubicBezTo>
                  <a:cubicBezTo>
                    <a:pt x="6263" y="811"/>
                    <a:pt x="4977" y="1430"/>
                    <a:pt x="3644" y="1501"/>
                  </a:cubicBezTo>
                  <a:lnTo>
                    <a:pt x="3453" y="1501"/>
                  </a:lnTo>
                  <a:cubicBezTo>
                    <a:pt x="2763" y="1501"/>
                    <a:pt x="2048" y="1335"/>
                    <a:pt x="1500" y="1144"/>
                  </a:cubicBezTo>
                  <a:cubicBezTo>
                    <a:pt x="976" y="977"/>
                    <a:pt x="595" y="787"/>
                    <a:pt x="595" y="787"/>
                  </a:cubicBezTo>
                  <a:cubicBezTo>
                    <a:pt x="543" y="761"/>
                    <a:pt x="489" y="749"/>
                    <a:pt x="437" y="749"/>
                  </a:cubicBezTo>
                  <a:cubicBezTo>
                    <a:pt x="297" y="749"/>
                    <a:pt x="165" y="832"/>
                    <a:pt x="95" y="954"/>
                  </a:cubicBezTo>
                  <a:cubicBezTo>
                    <a:pt x="0" y="1144"/>
                    <a:pt x="71" y="1382"/>
                    <a:pt x="262" y="1454"/>
                  </a:cubicBezTo>
                  <a:cubicBezTo>
                    <a:pt x="333" y="1501"/>
                    <a:pt x="1881" y="2240"/>
                    <a:pt x="3453" y="2240"/>
                  </a:cubicBezTo>
                  <a:cubicBezTo>
                    <a:pt x="3715" y="2240"/>
                    <a:pt x="4001" y="2240"/>
                    <a:pt x="4263" y="2192"/>
                  </a:cubicBezTo>
                  <a:cubicBezTo>
                    <a:pt x="4549" y="2430"/>
                    <a:pt x="4858" y="2621"/>
                    <a:pt x="5215" y="2763"/>
                  </a:cubicBezTo>
                  <a:cubicBezTo>
                    <a:pt x="5596" y="2906"/>
                    <a:pt x="6001" y="3002"/>
                    <a:pt x="6454" y="3002"/>
                  </a:cubicBezTo>
                  <a:cubicBezTo>
                    <a:pt x="7621" y="3002"/>
                    <a:pt x="8645" y="2406"/>
                    <a:pt x="9240" y="1501"/>
                  </a:cubicBezTo>
                  <a:cubicBezTo>
                    <a:pt x="9407" y="1287"/>
                    <a:pt x="9526" y="1025"/>
                    <a:pt x="9621" y="763"/>
                  </a:cubicBezTo>
                  <a:cubicBezTo>
                    <a:pt x="10955" y="811"/>
                    <a:pt x="12288" y="1454"/>
                    <a:pt x="12288" y="1454"/>
                  </a:cubicBezTo>
                  <a:cubicBezTo>
                    <a:pt x="12345" y="1482"/>
                    <a:pt x="12406" y="1496"/>
                    <a:pt x="12466" y="1496"/>
                  </a:cubicBezTo>
                  <a:cubicBezTo>
                    <a:pt x="12606" y="1496"/>
                    <a:pt x="12738" y="1421"/>
                    <a:pt x="12788" y="1287"/>
                  </a:cubicBezTo>
                  <a:cubicBezTo>
                    <a:pt x="12884" y="1096"/>
                    <a:pt x="12812" y="882"/>
                    <a:pt x="12622" y="787"/>
                  </a:cubicBezTo>
                  <a:cubicBezTo>
                    <a:pt x="12574" y="763"/>
                    <a:pt x="11240" y="120"/>
                    <a:pt x="9788" y="25"/>
                  </a:cubicBezTo>
                  <a:cubicBezTo>
                    <a:pt x="9669" y="1"/>
                    <a:pt x="9550" y="1"/>
                    <a:pt x="94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19" name="Google Shape;1119;p62"/>
            <p:cNvSpPr/>
            <p:nvPr/>
          </p:nvSpPr>
          <p:spPr>
            <a:xfrm>
              <a:off x="6723951" y="2145653"/>
              <a:ext cx="86539" cy="65496"/>
            </a:xfrm>
            <a:custGeom>
              <a:rect b="b" l="l" r="r" t="t"/>
              <a:pathLst>
                <a:path extrusionOk="0" h="2073" w="2739">
                  <a:moveTo>
                    <a:pt x="1739" y="1"/>
                  </a:moveTo>
                  <a:cubicBezTo>
                    <a:pt x="1620" y="1"/>
                    <a:pt x="1524" y="48"/>
                    <a:pt x="1453" y="144"/>
                  </a:cubicBezTo>
                  <a:cubicBezTo>
                    <a:pt x="1405" y="167"/>
                    <a:pt x="715" y="1001"/>
                    <a:pt x="0" y="2073"/>
                  </a:cubicBezTo>
                  <a:cubicBezTo>
                    <a:pt x="691" y="1882"/>
                    <a:pt x="1215" y="1620"/>
                    <a:pt x="1239" y="1620"/>
                  </a:cubicBezTo>
                  <a:cubicBezTo>
                    <a:pt x="1334" y="1573"/>
                    <a:pt x="1929" y="1287"/>
                    <a:pt x="2739" y="1049"/>
                  </a:cubicBezTo>
                  <a:cubicBezTo>
                    <a:pt x="2334" y="525"/>
                    <a:pt x="2048" y="167"/>
                    <a:pt x="2025" y="144"/>
                  </a:cubicBezTo>
                  <a:cubicBezTo>
                    <a:pt x="1953" y="48"/>
                    <a:pt x="1834" y="1"/>
                    <a:pt x="17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20" name="Google Shape;1120;p62"/>
          <p:cNvGrpSpPr/>
          <p:nvPr/>
        </p:nvGrpSpPr>
        <p:grpSpPr>
          <a:xfrm>
            <a:off x="7298803" y="2086221"/>
            <a:ext cx="189633" cy="403312"/>
            <a:chOff x="7298803" y="2086221"/>
            <a:chExt cx="189633" cy="403312"/>
          </a:xfrm>
        </p:grpSpPr>
        <p:sp>
          <p:nvSpPr>
            <p:cNvPr id="1121" name="Google Shape;1121;p62"/>
            <p:cNvSpPr/>
            <p:nvPr/>
          </p:nvSpPr>
          <p:spPr>
            <a:xfrm>
              <a:off x="7334158" y="2086221"/>
              <a:ext cx="118924" cy="47424"/>
            </a:xfrm>
            <a:custGeom>
              <a:rect b="b" l="l" r="r" t="t"/>
              <a:pathLst>
                <a:path extrusionOk="0" h="1501" w="3764">
                  <a:moveTo>
                    <a:pt x="382" y="0"/>
                  </a:moveTo>
                  <a:cubicBezTo>
                    <a:pt x="168" y="0"/>
                    <a:pt x="1" y="167"/>
                    <a:pt x="1" y="358"/>
                  </a:cubicBezTo>
                  <a:lnTo>
                    <a:pt x="1" y="1120"/>
                  </a:lnTo>
                  <a:cubicBezTo>
                    <a:pt x="1" y="1334"/>
                    <a:pt x="168" y="1501"/>
                    <a:pt x="382" y="1501"/>
                  </a:cubicBezTo>
                  <a:lnTo>
                    <a:pt x="3383" y="1501"/>
                  </a:lnTo>
                  <a:cubicBezTo>
                    <a:pt x="3597" y="1501"/>
                    <a:pt x="3764" y="1334"/>
                    <a:pt x="3764" y="1120"/>
                  </a:cubicBezTo>
                  <a:lnTo>
                    <a:pt x="3764" y="358"/>
                  </a:lnTo>
                  <a:cubicBezTo>
                    <a:pt x="3764" y="167"/>
                    <a:pt x="3597" y="0"/>
                    <a:pt x="3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22" name="Google Shape;1122;p62"/>
            <p:cNvSpPr/>
            <p:nvPr/>
          </p:nvSpPr>
          <p:spPr>
            <a:xfrm>
              <a:off x="7298803" y="2156932"/>
              <a:ext cx="189633" cy="332601"/>
            </a:xfrm>
            <a:custGeom>
              <a:rect b="b" l="l" r="r" t="t"/>
              <a:pathLst>
                <a:path extrusionOk="0" h="10527" w="6002">
                  <a:moveTo>
                    <a:pt x="1501" y="1"/>
                  </a:moveTo>
                  <a:lnTo>
                    <a:pt x="1501" y="406"/>
                  </a:lnTo>
                  <a:cubicBezTo>
                    <a:pt x="644" y="596"/>
                    <a:pt x="1" y="1335"/>
                    <a:pt x="1" y="2240"/>
                  </a:cubicBezTo>
                  <a:lnTo>
                    <a:pt x="1" y="3025"/>
                  </a:lnTo>
                  <a:cubicBezTo>
                    <a:pt x="1" y="3287"/>
                    <a:pt x="120" y="3549"/>
                    <a:pt x="334" y="3764"/>
                  </a:cubicBezTo>
                  <a:cubicBezTo>
                    <a:pt x="120" y="4002"/>
                    <a:pt x="1" y="4240"/>
                    <a:pt x="1" y="4526"/>
                  </a:cubicBezTo>
                  <a:cubicBezTo>
                    <a:pt x="1" y="4788"/>
                    <a:pt x="120" y="5050"/>
                    <a:pt x="334" y="5264"/>
                  </a:cubicBezTo>
                  <a:cubicBezTo>
                    <a:pt x="120" y="5502"/>
                    <a:pt x="1" y="5740"/>
                    <a:pt x="1" y="6026"/>
                  </a:cubicBezTo>
                  <a:cubicBezTo>
                    <a:pt x="1" y="6288"/>
                    <a:pt x="120" y="6550"/>
                    <a:pt x="334" y="6764"/>
                  </a:cubicBezTo>
                  <a:cubicBezTo>
                    <a:pt x="120" y="6979"/>
                    <a:pt x="1" y="7241"/>
                    <a:pt x="1" y="7502"/>
                  </a:cubicBezTo>
                  <a:lnTo>
                    <a:pt x="1" y="10170"/>
                  </a:lnTo>
                  <a:cubicBezTo>
                    <a:pt x="1" y="10360"/>
                    <a:pt x="167" y="10527"/>
                    <a:pt x="382" y="10527"/>
                  </a:cubicBezTo>
                  <a:lnTo>
                    <a:pt x="5621" y="10527"/>
                  </a:lnTo>
                  <a:cubicBezTo>
                    <a:pt x="5835" y="10527"/>
                    <a:pt x="6002" y="10360"/>
                    <a:pt x="6002" y="10170"/>
                  </a:cubicBezTo>
                  <a:lnTo>
                    <a:pt x="6002" y="7502"/>
                  </a:lnTo>
                  <a:cubicBezTo>
                    <a:pt x="6002" y="7241"/>
                    <a:pt x="5883" y="6979"/>
                    <a:pt x="5668" y="6764"/>
                  </a:cubicBezTo>
                  <a:cubicBezTo>
                    <a:pt x="5883" y="6550"/>
                    <a:pt x="6002" y="6288"/>
                    <a:pt x="6002" y="6026"/>
                  </a:cubicBezTo>
                  <a:cubicBezTo>
                    <a:pt x="6002" y="5740"/>
                    <a:pt x="5883" y="5502"/>
                    <a:pt x="5668" y="5264"/>
                  </a:cubicBezTo>
                  <a:cubicBezTo>
                    <a:pt x="5883" y="5050"/>
                    <a:pt x="6002" y="4788"/>
                    <a:pt x="6002" y="4526"/>
                  </a:cubicBezTo>
                  <a:cubicBezTo>
                    <a:pt x="6002" y="4240"/>
                    <a:pt x="5883" y="4002"/>
                    <a:pt x="5668" y="3764"/>
                  </a:cubicBezTo>
                  <a:cubicBezTo>
                    <a:pt x="5883" y="3549"/>
                    <a:pt x="6002" y="3287"/>
                    <a:pt x="6002" y="3025"/>
                  </a:cubicBezTo>
                  <a:lnTo>
                    <a:pt x="6002" y="2240"/>
                  </a:lnTo>
                  <a:cubicBezTo>
                    <a:pt x="6002" y="1335"/>
                    <a:pt x="5359" y="596"/>
                    <a:pt x="4502" y="406"/>
                  </a:cubicBezTo>
                  <a:lnTo>
                    <a:pt x="45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23" name="Google Shape;1123;p62"/>
          <p:cNvGrpSpPr/>
          <p:nvPr/>
        </p:nvGrpSpPr>
        <p:grpSpPr>
          <a:xfrm>
            <a:off x="6566699" y="1545966"/>
            <a:ext cx="424384" cy="355198"/>
            <a:chOff x="6566699" y="1545966"/>
            <a:chExt cx="424384" cy="355198"/>
          </a:xfrm>
        </p:grpSpPr>
        <p:sp>
          <p:nvSpPr>
            <p:cNvPr id="1124" name="Google Shape;1124;p62"/>
            <p:cNvSpPr/>
            <p:nvPr/>
          </p:nvSpPr>
          <p:spPr>
            <a:xfrm>
              <a:off x="6576462" y="1764166"/>
              <a:ext cx="404100" cy="136996"/>
            </a:xfrm>
            <a:custGeom>
              <a:rect b="b" l="l" r="r" t="t"/>
              <a:pathLst>
                <a:path extrusionOk="0" h="4336" w="12790">
                  <a:moveTo>
                    <a:pt x="6407" y="1"/>
                  </a:moveTo>
                  <a:lnTo>
                    <a:pt x="6026" y="358"/>
                  </a:lnTo>
                  <a:lnTo>
                    <a:pt x="6026" y="953"/>
                  </a:lnTo>
                  <a:cubicBezTo>
                    <a:pt x="6026" y="1073"/>
                    <a:pt x="5978" y="1168"/>
                    <a:pt x="5907" y="1215"/>
                  </a:cubicBezTo>
                  <a:lnTo>
                    <a:pt x="5168" y="1977"/>
                  </a:lnTo>
                  <a:cubicBezTo>
                    <a:pt x="5097" y="2049"/>
                    <a:pt x="5002" y="2073"/>
                    <a:pt x="4906" y="2073"/>
                  </a:cubicBezTo>
                  <a:cubicBezTo>
                    <a:pt x="4811" y="2073"/>
                    <a:pt x="4716" y="2049"/>
                    <a:pt x="4644" y="1977"/>
                  </a:cubicBezTo>
                  <a:lnTo>
                    <a:pt x="4144" y="1501"/>
                  </a:lnTo>
                  <a:lnTo>
                    <a:pt x="3668" y="1977"/>
                  </a:lnTo>
                  <a:cubicBezTo>
                    <a:pt x="3597" y="2049"/>
                    <a:pt x="3501" y="2085"/>
                    <a:pt x="3406" y="2085"/>
                  </a:cubicBezTo>
                  <a:cubicBezTo>
                    <a:pt x="3311" y="2085"/>
                    <a:pt x="3216" y="2049"/>
                    <a:pt x="3144" y="1977"/>
                  </a:cubicBezTo>
                  <a:lnTo>
                    <a:pt x="2501" y="1334"/>
                  </a:lnTo>
                  <a:lnTo>
                    <a:pt x="596" y="1334"/>
                  </a:lnTo>
                  <a:cubicBezTo>
                    <a:pt x="239" y="2144"/>
                    <a:pt x="1" y="3025"/>
                    <a:pt x="1" y="3954"/>
                  </a:cubicBezTo>
                  <a:cubicBezTo>
                    <a:pt x="1" y="4168"/>
                    <a:pt x="191" y="4335"/>
                    <a:pt x="382" y="4335"/>
                  </a:cubicBezTo>
                  <a:lnTo>
                    <a:pt x="6026" y="4335"/>
                  </a:lnTo>
                  <a:lnTo>
                    <a:pt x="6026" y="2454"/>
                  </a:lnTo>
                  <a:cubicBezTo>
                    <a:pt x="6026" y="2359"/>
                    <a:pt x="6073" y="2263"/>
                    <a:pt x="6145" y="2192"/>
                  </a:cubicBezTo>
                  <a:lnTo>
                    <a:pt x="6883" y="1454"/>
                  </a:lnTo>
                  <a:cubicBezTo>
                    <a:pt x="6957" y="1379"/>
                    <a:pt x="7050" y="1342"/>
                    <a:pt x="7145" y="1342"/>
                  </a:cubicBezTo>
                  <a:cubicBezTo>
                    <a:pt x="7201" y="1342"/>
                    <a:pt x="7258" y="1355"/>
                    <a:pt x="7312" y="1382"/>
                  </a:cubicBezTo>
                  <a:lnTo>
                    <a:pt x="8741" y="2097"/>
                  </a:lnTo>
                  <a:lnTo>
                    <a:pt x="9407" y="2097"/>
                  </a:lnTo>
                  <a:cubicBezTo>
                    <a:pt x="9503" y="2097"/>
                    <a:pt x="9598" y="2120"/>
                    <a:pt x="9669" y="2192"/>
                  </a:cubicBezTo>
                  <a:lnTo>
                    <a:pt x="10408" y="2954"/>
                  </a:lnTo>
                  <a:cubicBezTo>
                    <a:pt x="10479" y="3025"/>
                    <a:pt x="10527" y="3097"/>
                    <a:pt x="10527" y="3216"/>
                  </a:cubicBezTo>
                  <a:lnTo>
                    <a:pt x="10527" y="4335"/>
                  </a:lnTo>
                  <a:lnTo>
                    <a:pt x="12408" y="4335"/>
                  </a:lnTo>
                  <a:cubicBezTo>
                    <a:pt x="12622" y="4335"/>
                    <a:pt x="12789" y="4168"/>
                    <a:pt x="12789" y="3954"/>
                  </a:cubicBezTo>
                  <a:cubicBezTo>
                    <a:pt x="12789" y="2620"/>
                    <a:pt x="12360" y="1382"/>
                    <a:pt x="11646" y="358"/>
                  </a:cubicBezTo>
                  <a:lnTo>
                    <a:pt x="9550" y="1311"/>
                  </a:lnTo>
                  <a:cubicBezTo>
                    <a:pt x="9514" y="1329"/>
                    <a:pt x="9474" y="1337"/>
                    <a:pt x="9432" y="1337"/>
                  </a:cubicBezTo>
                  <a:cubicBezTo>
                    <a:pt x="9364" y="1337"/>
                    <a:pt x="9290" y="1316"/>
                    <a:pt x="9217" y="1287"/>
                  </a:cubicBezTo>
                  <a:lnTo>
                    <a:pt x="7812" y="596"/>
                  </a:lnTo>
                  <a:lnTo>
                    <a:pt x="7145" y="596"/>
                  </a:lnTo>
                  <a:cubicBezTo>
                    <a:pt x="7050" y="596"/>
                    <a:pt x="6954" y="549"/>
                    <a:pt x="6883" y="477"/>
                  </a:cubicBezTo>
                  <a:lnTo>
                    <a:pt x="64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25" name="Google Shape;1125;p62"/>
            <p:cNvSpPr/>
            <p:nvPr/>
          </p:nvSpPr>
          <p:spPr>
            <a:xfrm>
              <a:off x="6790144" y="1832634"/>
              <a:ext cx="94848" cy="68530"/>
            </a:xfrm>
            <a:custGeom>
              <a:rect b="b" l="l" r="r" t="t"/>
              <a:pathLst>
                <a:path extrusionOk="0" h="2169" w="3002">
                  <a:moveTo>
                    <a:pt x="453" y="1"/>
                  </a:moveTo>
                  <a:lnTo>
                    <a:pt x="1" y="453"/>
                  </a:lnTo>
                  <a:lnTo>
                    <a:pt x="1" y="2168"/>
                  </a:lnTo>
                  <a:lnTo>
                    <a:pt x="3002" y="2168"/>
                  </a:lnTo>
                  <a:lnTo>
                    <a:pt x="3002" y="1192"/>
                  </a:lnTo>
                  <a:lnTo>
                    <a:pt x="2478" y="668"/>
                  </a:lnTo>
                  <a:lnTo>
                    <a:pt x="1882" y="668"/>
                  </a:lnTo>
                  <a:cubicBezTo>
                    <a:pt x="1835" y="668"/>
                    <a:pt x="1763" y="644"/>
                    <a:pt x="1716" y="620"/>
                  </a:cubicBezTo>
                  <a:lnTo>
                    <a:pt x="4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26" name="Google Shape;1126;p62"/>
            <p:cNvSpPr/>
            <p:nvPr/>
          </p:nvSpPr>
          <p:spPr>
            <a:xfrm>
              <a:off x="6566699" y="1545966"/>
              <a:ext cx="424384" cy="255856"/>
            </a:xfrm>
            <a:custGeom>
              <a:rect b="b" l="l" r="r" t="t"/>
              <a:pathLst>
                <a:path extrusionOk="0" h="8098" w="13432">
                  <a:moveTo>
                    <a:pt x="6716" y="1"/>
                  </a:moveTo>
                  <a:cubicBezTo>
                    <a:pt x="5573" y="1"/>
                    <a:pt x="4834" y="1715"/>
                    <a:pt x="4834" y="2620"/>
                  </a:cubicBezTo>
                  <a:cubicBezTo>
                    <a:pt x="4834" y="2978"/>
                    <a:pt x="4930" y="3239"/>
                    <a:pt x="5120" y="3430"/>
                  </a:cubicBezTo>
                  <a:cubicBezTo>
                    <a:pt x="5430" y="3716"/>
                    <a:pt x="5858" y="3740"/>
                    <a:pt x="6335" y="3740"/>
                  </a:cubicBezTo>
                  <a:lnTo>
                    <a:pt x="6335" y="4525"/>
                  </a:lnTo>
                  <a:cubicBezTo>
                    <a:pt x="5382" y="4573"/>
                    <a:pt x="4477" y="4835"/>
                    <a:pt x="3668" y="5288"/>
                  </a:cubicBezTo>
                  <a:lnTo>
                    <a:pt x="3263" y="4621"/>
                  </a:lnTo>
                  <a:cubicBezTo>
                    <a:pt x="3953" y="4192"/>
                    <a:pt x="4453" y="3692"/>
                    <a:pt x="3929" y="2882"/>
                  </a:cubicBezTo>
                  <a:cubicBezTo>
                    <a:pt x="3516" y="2206"/>
                    <a:pt x="2481" y="1470"/>
                    <a:pt x="1606" y="1470"/>
                  </a:cubicBezTo>
                  <a:cubicBezTo>
                    <a:pt x="1372" y="1470"/>
                    <a:pt x="1149" y="1523"/>
                    <a:pt x="953" y="1644"/>
                  </a:cubicBezTo>
                  <a:cubicBezTo>
                    <a:pt x="0" y="2263"/>
                    <a:pt x="286" y="4097"/>
                    <a:pt x="762" y="4859"/>
                  </a:cubicBezTo>
                  <a:cubicBezTo>
                    <a:pt x="1005" y="5264"/>
                    <a:pt x="1288" y="5416"/>
                    <a:pt x="1593" y="5416"/>
                  </a:cubicBezTo>
                  <a:cubicBezTo>
                    <a:pt x="1916" y="5416"/>
                    <a:pt x="2265" y="5246"/>
                    <a:pt x="2620" y="5026"/>
                  </a:cubicBezTo>
                  <a:lnTo>
                    <a:pt x="3025" y="5692"/>
                  </a:lnTo>
                  <a:cubicBezTo>
                    <a:pt x="2358" y="6169"/>
                    <a:pt x="1762" y="6788"/>
                    <a:pt x="1310" y="7502"/>
                  </a:cubicBezTo>
                  <a:lnTo>
                    <a:pt x="2977" y="7502"/>
                  </a:lnTo>
                  <a:cubicBezTo>
                    <a:pt x="3072" y="7502"/>
                    <a:pt x="3167" y="7526"/>
                    <a:pt x="3239" y="7597"/>
                  </a:cubicBezTo>
                  <a:lnTo>
                    <a:pt x="3715" y="8098"/>
                  </a:lnTo>
                  <a:lnTo>
                    <a:pt x="4191" y="7597"/>
                  </a:lnTo>
                  <a:cubicBezTo>
                    <a:pt x="4263" y="7526"/>
                    <a:pt x="4358" y="7490"/>
                    <a:pt x="4456" y="7490"/>
                  </a:cubicBezTo>
                  <a:cubicBezTo>
                    <a:pt x="4555" y="7490"/>
                    <a:pt x="4656" y="7526"/>
                    <a:pt x="4739" y="7597"/>
                  </a:cubicBezTo>
                  <a:lnTo>
                    <a:pt x="5215" y="8098"/>
                  </a:lnTo>
                  <a:lnTo>
                    <a:pt x="5596" y="7717"/>
                  </a:lnTo>
                  <a:lnTo>
                    <a:pt x="5596" y="7121"/>
                  </a:lnTo>
                  <a:cubicBezTo>
                    <a:pt x="5596" y="7026"/>
                    <a:pt x="5620" y="6931"/>
                    <a:pt x="5692" y="6859"/>
                  </a:cubicBezTo>
                  <a:lnTo>
                    <a:pt x="6454" y="6097"/>
                  </a:lnTo>
                  <a:cubicBezTo>
                    <a:pt x="6525" y="6026"/>
                    <a:pt x="6621" y="5990"/>
                    <a:pt x="6716" y="5990"/>
                  </a:cubicBezTo>
                  <a:cubicBezTo>
                    <a:pt x="6811" y="5990"/>
                    <a:pt x="6906" y="6026"/>
                    <a:pt x="6978" y="6097"/>
                  </a:cubicBezTo>
                  <a:lnTo>
                    <a:pt x="7621" y="6740"/>
                  </a:lnTo>
                  <a:lnTo>
                    <a:pt x="8216" y="6740"/>
                  </a:lnTo>
                  <a:cubicBezTo>
                    <a:pt x="8264" y="6740"/>
                    <a:pt x="8311" y="6764"/>
                    <a:pt x="8383" y="6788"/>
                  </a:cubicBezTo>
                  <a:lnTo>
                    <a:pt x="9716" y="7455"/>
                  </a:lnTo>
                  <a:lnTo>
                    <a:pt x="11479" y="6669"/>
                  </a:lnTo>
                  <a:cubicBezTo>
                    <a:pt x="11169" y="6288"/>
                    <a:pt x="10788" y="5978"/>
                    <a:pt x="10383" y="5692"/>
                  </a:cubicBezTo>
                  <a:lnTo>
                    <a:pt x="10788" y="5026"/>
                  </a:lnTo>
                  <a:cubicBezTo>
                    <a:pt x="11152" y="5244"/>
                    <a:pt x="11498" y="5407"/>
                    <a:pt x="11815" y="5407"/>
                  </a:cubicBezTo>
                  <a:cubicBezTo>
                    <a:pt x="12121" y="5407"/>
                    <a:pt x="12400" y="5256"/>
                    <a:pt x="12646" y="4859"/>
                  </a:cubicBezTo>
                  <a:cubicBezTo>
                    <a:pt x="13122" y="4097"/>
                    <a:pt x="13431" y="2263"/>
                    <a:pt x="12455" y="1644"/>
                  </a:cubicBezTo>
                  <a:cubicBezTo>
                    <a:pt x="12259" y="1523"/>
                    <a:pt x="12036" y="1470"/>
                    <a:pt x="11802" y="1470"/>
                  </a:cubicBezTo>
                  <a:cubicBezTo>
                    <a:pt x="10927" y="1470"/>
                    <a:pt x="9892" y="2206"/>
                    <a:pt x="9478" y="2882"/>
                  </a:cubicBezTo>
                  <a:cubicBezTo>
                    <a:pt x="8978" y="3692"/>
                    <a:pt x="9454" y="4168"/>
                    <a:pt x="10145" y="4621"/>
                  </a:cubicBezTo>
                  <a:lnTo>
                    <a:pt x="9764" y="5288"/>
                  </a:lnTo>
                  <a:cubicBezTo>
                    <a:pt x="8954" y="4835"/>
                    <a:pt x="8049" y="4573"/>
                    <a:pt x="7073" y="4525"/>
                  </a:cubicBezTo>
                  <a:lnTo>
                    <a:pt x="7073" y="3740"/>
                  </a:lnTo>
                  <a:cubicBezTo>
                    <a:pt x="7549" y="3740"/>
                    <a:pt x="8002" y="3716"/>
                    <a:pt x="8288" y="3430"/>
                  </a:cubicBezTo>
                  <a:cubicBezTo>
                    <a:pt x="8478" y="3239"/>
                    <a:pt x="8573" y="2978"/>
                    <a:pt x="8573" y="2620"/>
                  </a:cubicBezTo>
                  <a:cubicBezTo>
                    <a:pt x="8573" y="1715"/>
                    <a:pt x="7859" y="1"/>
                    <a:pt x="67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27" name="Google Shape;1127;p62"/>
          <p:cNvGrpSpPr/>
          <p:nvPr/>
        </p:nvGrpSpPr>
        <p:grpSpPr>
          <a:xfrm>
            <a:off x="5997092" y="2086189"/>
            <a:ext cx="310042" cy="403348"/>
            <a:chOff x="5997092" y="2086189"/>
            <a:chExt cx="310042" cy="403348"/>
          </a:xfrm>
        </p:grpSpPr>
        <p:sp>
          <p:nvSpPr>
            <p:cNvPr id="1128" name="Google Shape;1128;p62"/>
            <p:cNvSpPr/>
            <p:nvPr/>
          </p:nvSpPr>
          <p:spPr>
            <a:xfrm>
              <a:off x="6092638" y="2190045"/>
              <a:ext cx="118924" cy="67013"/>
            </a:xfrm>
            <a:custGeom>
              <a:rect b="b" l="l" r="r" t="t"/>
              <a:pathLst>
                <a:path extrusionOk="0" h="2121" w="3764">
                  <a:moveTo>
                    <a:pt x="2478" y="1"/>
                  </a:moveTo>
                  <a:lnTo>
                    <a:pt x="2144" y="334"/>
                  </a:lnTo>
                  <a:cubicBezTo>
                    <a:pt x="2073" y="406"/>
                    <a:pt x="1978" y="453"/>
                    <a:pt x="1882" y="453"/>
                  </a:cubicBezTo>
                  <a:lnTo>
                    <a:pt x="1" y="453"/>
                  </a:lnTo>
                  <a:lnTo>
                    <a:pt x="1" y="1954"/>
                  </a:lnTo>
                  <a:cubicBezTo>
                    <a:pt x="1" y="2001"/>
                    <a:pt x="25" y="2073"/>
                    <a:pt x="25" y="2120"/>
                  </a:cubicBezTo>
                  <a:cubicBezTo>
                    <a:pt x="572" y="1596"/>
                    <a:pt x="1168" y="1192"/>
                    <a:pt x="1882" y="1192"/>
                  </a:cubicBezTo>
                  <a:cubicBezTo>
                    <a:pt x="2597" y="1192"/>
                    <a:pt x="3192" y="1596"/>
                    <a:pt x="3740" y="2120"/>
                  </a:cubicBezTo>
                  <a:cubicBezTo>
                    <a:pt x="3740" y="2073"/>
                    <a:pt x="3764" y="2001"/>
                    <a:pt x="3764" y="1954"/>
                  </a:cubicBezTo>
                  <a:lnTo>
                    <a:pt x="3764" y="453"/>
                  </a:lnTo>
                  <a:lnTo>
                    <a:pt x="3383" y="453"/>
                  </a:lnTo>
                  <a:cubicBezTo>
                    <a:pt x="3025" y="453"/>
                    <a:pt x="2692" y="287"/>
                    <a:pt x="24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29" name="Google Shape;1129;p62"/>
            <p:cNvSpPr/>
            <p:nvPr/>
          </p:nvSpPr>
          <p:spPr>
            <a:xfrm>
              <a:off x="6100189" y="2251751"/>
              <a:ext cx="103853" cy="70773"/>
            </a:xfrm>
            <a:custGeom>
              <a:rect b="b" l="l" r="r" t="t"/>
              <a:pathLst>
                <a:path extrusionOk="0" h="2240" w="3287">
                  <a:moveTo>
                    <a:pt x="1643" y="1"/>
                  </a:moveTo>
                  <a:cubicBezTo>
                    <a:pt x="1096" y="1"/>
                    <a:pt x="595" y="382"/>
                    <a:pt x="0" y="1025"/>
                  </a:cubicBezTo>
                  <a:cubicBezTo>
                    <a:pt x="310" y="1739"/>
                    <a:pt x="929" y="2239"/>
                    <a:pt x="1643" y="2239"/>
                  </a:cubicBezTo>
                  <a:cubicBezTo>
                    <a:pt x="2358" y="2239"/>
                    <a:pt x="2977" y="1739"/>
                    <a:pt x="3286" y="1025"/>
                  </a:cubicBezTo>
                  <a:cubicBezTo>
                    <a:pt x="2691" y="382"/>
                    <a:pt x="2191" y="1"/>
                    <a:pt x="1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0" name="Google Shape;1130;p62"/>
            <p:cNvSpPr/>
            <p:nvPr/>
          </p:nvSpPr>
          <p:spPr>
            <a:xfrm>
              <a:off x="5997092" y="2086189"/>
              <a:ext cx="310042" cy="260406"/>
            </a:xfrm>
            <a:custGeom>
              <a:rect b="b" l="l" r="r" t="t"/>
              <a:pathLst>
                <a:path extrusionOk="0" h="8242" w="9813">
                  <a:moveTo>
                    <a:pt x="4914" y="1"/>
                  </a:moveTo>
                  <a:cubicBezTo>
                    <a:pt x="2621" y="1"/>
                    <a:pt x="786" y="1840"/>
                    <a:pt x="786" y="4121"/>
                  </a:cubicBezTo>
                  <a:lnTo>
                    <a:pt x="786" y="6050"/>
                  </a:lnTo>
                  <a:cubicBezTo>
                    <a:pt x="334" y="6217"/>
                    <a:pt x="1" y="6669"/>
                    <a:pt x="48" y="7193"/>
                  </a:cubicBezTo>
                  <a:cubicBezTo>
                    <a:pt x="72" y="7765"/>
                    <a:pt x="596" y="8241"/>
                    <a:pt x="1191" y="8241"/>
                  </a:cubicBezTo>
                  <a:lnTo>
                    <a:pt x="4906" y="8241"/>
                  </a:lnTo>
                  <a:cubicBezTo>
                    <a:pt x="3406" y="8241"/>
                    <a:pt x="2287" y="6812"/>
                    <a:pt x="2287" y="5241"/>
                  </a:cubicBezTo>
                  <a:lnTo>
                    <a:pt x="2287" y="3359"/>
                  </a:lnTo>
                  <a:cubicBezTo>
                    <a:pt x="2287" y="3169"/>
                    <a:pt x="2453" y="2978"/>
                    <a:pt x="2668" y="2978"/>
                  </a:cubicBezTo>
                  <a:lnTo>
                    <a:pt x="4740" y="2978"/>
                  </a:lnTo>
                  <a:lnTo>
                    <a:pt x="5383" y="2359"/>
                  </a:lnTo>
                  <a:cubicBezTo>
                    <a:pt x="5464" y="2278"/>
                    <a:pt x="5568" y="2241"/>
                    <a:pt x="5663" y="2241"/>
                  </a:cubicBezTo>
                  <a:cubicBezTo>
                    <a:pt x="5707" y="2241"/>
                    <a:pt x="5750" y="2249"/>
                    <a:pt x="5787" y="2264"/>
                  </a:cubicBezTo>
                  <a:cubicBezTo>
                    <a:pt x="5930" y="2335"/>
                    <a:pt x="6026" y="2454"/>
                    <a:pt x="6026" y="2621"/>
                  </a:cubicBezTo>
                  <a:cubicBezTo>
                    <a:pt x="6026" y="2812"/>
                    <a:pt x="6192" y="2978"/>
                    <a:pt x="6407" y="2978"/>
                  </a:cubicBezTo>
                  <a:lnTo>
                    <a:pt x="7145" y="2978"/>
                  </a:lnTo>
                  <a:cubicBezTo>
                    <a:pt x="7359" y="2978"/>
                    <a:pt x="7526" y="3169"/>
                    <a:pt x="7526" y="3359"/>
                  </a:cubicBezTo>
                  <a:lnTo>
                    <a:pt x="7526" y="5241"/>
                  </a:lnTo>
                  <a:cubicBezTo>
                    <a:pt x="7526" y="7098"/>
                    <a:pt x="6168" y="8241"/>
                    <a:pt x="4906" y="8241"/>
                  </a:cubicBezTo>
                  <a:lnTo>
                    <a:pt x="8621" y="8241"/>
                  </a:lnTo>
                  <a:cubicBezTo>
                    <a:pt x="9217" y="8241"/>
                    <a:pt x="9741" y="7765"/>
                    <a:pt x="9764" y="7193"/>
                  </a:cubicBezTo>
                  <a:cubicBezTo>
                    <a:pt x="9812" y="6669"/>
                    <a:pt x="9479" y="6217"/>
                    <a:pt x="9026" y="6050"/>
                  </a:cubicBezTo>
                  <a:lnTo>
                    <a:pt x="9026" y="4145"/>
                  </a:lnTo>
                  <a:cubicBezTo>
                    <a:pt x="9026" y="1907"/>
                    <a:pt x="7240" y="49"/>
                    <a:pt x="5002" y="1"/>
                  </a:cubicBezTo>
                  <a:cubicBezTo>
                    <a:pt x="4972" y="1"/>
                    <a:pt x="4943" y="1"/>
                    <a:pt x="49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1" name="Google Shape;1131;p62"/>
            <p:cNvSpPr/>
            <p:nvPr/>
          </p:nvSpPr>
          <p:spPr>
            <a:xfrm>
              <a:off x="6118989" y="2369888"/>
              <a:ext cx="66255" cy="23349"/>
            </a:xfrm>
            <a:custGeom>
              <a:rect b="b" l="l" r="r" t="t"/>
              <a:pathLst>
                <a:path extrusionOk="0" h="739" w="2097">
                  <a:moveTo>
                    <a:pt x="0" y="0"/>
                  </a:moveTo>
                  <a:cubicBezTo>
                    <a:pt x="143" y="429"/>
                    <a:pt x="572" y="739"/>
                    <a:pt x="1048" y="739"/>
                  </a:cubicBezTo>
                  <a:cubicBezTo>
                    <a:pt x="1525" y="739"/>
                    <a:pt x="1953" y="429"/>
                    <a:pt x="2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2" name="Google Shape;1132;p62"/>
            <p:cNvSpPr/>
            <p:nvPr/>
          </p:nvSpPr>
          <p:spPr>
            <a:xfrm>
              <a:off x="6021927" y="2369888"/>
              <a:ext cx="260374" cy="119650"/>
            </a:xfrm>
            <a:custGeom>
              <a:rect b="b" l="l" r="r" t="t"/>
              <a:pathLst>
                <a:path extrusionOk="0" h="3787" w="8241">
                  <a:moveTo>
                    <a:pt x="1882" y="0"/>
                  </a:moveTo>
                  <a:cubicBezTo>
                    <a:pt x="834" y="0"/>
                    <a:pt x="0" y="834"/>
                    <a:pt x="0" y="1882"/>
                  </a:cubicBezTo>
                  <a:lnTo>
                    <a:pt x="0" y="3430"/>
                  </a:lnTo>
                  <a:cubicBezTo>
                    <a:pt x="0" y="3620"/>
                    <a:pt x="167" y="3787"/>
                    <a:pt x="381" y="3787"/>
                  </a:cubicBezTo>
                  <a:lnTo>
                    <a:pt x="7859" y="3787"/>
                  </a:lnTo>
                  <a:cubicBezTo>
                    <a:pt x="8074" y="3787"/>
                    <a:pt x="8240" y="3620"/>
                    <a:pt x="8240" y="3430"/>
                  </a:cubicBezTo>
                  <a:lnTo>
                    <a:pt x="8240" y="1882"/>
                  </a:lnTo>
                  <a:cubicBezTo>
                    <a:pt x="8240" y="834"/>
                    <a:pt x="7407" y="0"/>
                    <a:pt x="6359" y="0"/>
                  </a:cubicBezTo>
                  <a:lnTo>
                    <a:pt x="5954" y="0"/>
                  </a:lnTo>
                  <a:cubicBezTo>
                    <a:pt x="5787" y="858"/>
                    <a:pt x="5025" y="1501"/>
                    <a:pt x="4120" y="1501"/>
                  </a:cubicBezTo>
                  <a:cubicBezTo>
                    <a:pt x="3215" y="1501"/>
                    <a:pt x="2453" y="858"/>
                    <a:pt x="22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33" name="Google Shape;1133;p62"/>
          <p:cNvGrpSpPr/>
          <p:nvPr/>
        </p:nvGrpSpPr>
        <p:grpSpPr>
          <a:xfrm>
            <a:off x="5948941" y="1521890"/>
            <a:ext cx="406351" cy="403350"/>
            <a:chOff x="5948941" y="1521890"/>
            <a:chExt cx="406351" cy="403350"/>
          </a:xfrm>
        </p:grpSpPr>
        <p:sp>
          <p:nvSpPr>
            <p:cNvPr id="1134" name="Google Shape;1134;p62"/>
            <p:cNvSpPr/>
            <p:nvPr/>
          </p:nvSpPr>
          <p:spPr>
            <a:xfrm>
              <a:off x="6313112" y="1741132"/>
              <a:ext cx="42179" cy="41990"/>
            </a:xfrm>
            <a:custGeom>
              <a:rect b="b" l="l" r="r" t="t"/>
              <a:pathLst>
                <a:path extrusionOk="0" h="1329" w="1335">
                  <a:moveTo>
                    <a:pt x="416" y="0"/>
                  </a:moveTo>
                  <a:cubicBezTo>
                    <a:pt x="325" y="0"/>
                    <a:pt x="235" y="30"/>
                    <a:pt x="167" y="87"/>
                  </a:cubicBezTo>
                  <a:cubicBezTo>
                    <a:pt x="1" y="230"/>
                    <a:pt x="1" y="468"/>
                    <a:pt x="143" y="635"/>
                  </a:cubicBezTo>
                  <a:cubicBezTo>
                    <a:pt x="310" y="801"/>
                    <a:pt x="477" y="992"/>
                    <a:pt x="620" y="1182"/>
                  </a:cubicBezTo>
                  <a:cubicBezTo>
                    <a:pt x="689" y="1280"/>
                    <a:pt x="799" y="1328"/>
                    <a:pt x="912" y="1328"/>
                  </a:cubicBezTo>
                  <a:cubicBezTo>
                    <a:pt x="992" y="1328"/>
                    <a:pt x="1074" y="1303"/>
                    <a:pt x="1144" y="1254"/>
                  </a:cubicBezTo>
                  <a:cubicBezTo>
                    <a:pt x="1310" y="1111"/>
                    <a:pt x="1334" y="897"/>
                    <a:pt x="1215" y="730"/>
                  </a:cubicBezTo>
                  <a:cubicBezTo>
                    <a:pt x="1072" y="516"/>
                    <a:pt x="858" y="301"/>
                    <a:pt x="691" y="111"/>
                  </a:cubicBezTo>
                  <a:cubicBezTo>
                    <a:pt x="617" y="36"/>
                    <a:pt x="516" y="0"/>
                    <a:pt x="4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5" name="Google Shape;1135;p62"/>
            <p:cNvSpPr/>
            <p:nvPr/>
          </p:nvSpPr>
          <p:spPr>
            <a:xfrm>
              <a:off x="5948941" y="1748968"/>
              <a:ext cx="35386" cy="33933"/>
            </a:xfrm>
            <a:custGeom>
              <a:rect b="b" l="l" r="r" t="t"/>
              <a:pathLst>
                <a:path extrusionOk="0" h="1074" w="1120">
                  <a:moveTo>
                    <a:pt x="706" y="1"/>
                  </a:moveTo>
                  <a:cubicBezTo>
                    <a:pt x="598" y="1"/>
                    <a:pt x="486" y="44"/>
                    <a:pt x="405" y="125"/>
                  </a:cubicBezTo>
                  <a:cubicBezTo>
                    <a:pt x="310" y="244"/>
                    <a:pt x="215" y="363"/>
                    <a:pt x="119" y="482"/>
                  </a:cubicBezTo>
                  <a:cubicBezTo>
                    <a:pt x="0" y="649"/>
                    <a:pt x="24" y="863"/>
                    <a:pt x="191" y="1006"/>
                  </a:cubicBezTo>
                  <a:cubicBezTo>
                    <a:pt x="256" y="1052"/>
                    <a:pt x="332" y="1073"/>
                    <a:pt x="407" y="1073"/>
                  </a:cubicBezTo>
                  <a:cubicBezTo>
                    <a:pt x="525" y="1073"/>
                    <a:pt x="642" y="1022"/>
                    <a:pt x="715" y="934"/>
                  </a:cubicBezTo>
                  <a:cubicBezTo>
                    <a:pt x="786" y="815"/>
                    <a:pt x="905" y="720"/>
                    <a:pt x="977" y="625"/>
                  </a:cubicBezTo>
                  <a:cubicBezTo>
                    <a:pt x="1120" y="458"/>
                    <a:pt x="1096" y="220"/>
                    <a:pt x="929" y="77"/>
                  </a:cubicBezTo>
                  <a:cubicBezTo>
                    <a:pt x="867" y="26"/>
                    <a:pt x="788" y="1"/>
                    <a:pt x="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6" name="Google Shape;1136;p62"/>
            <p:cNvSpPr/>
            <p:nvPr/>
          </p:nvSpPr>
          <p:spPr>
            <a:xfrm>
              <a:off x="5991816" y="1701922"/>
              <a:ext cx="45939" cy="37535"/>
            </a:xfrm>
            <a:custGeom>
              <a:rect b="b" l="l" r="r" t="t"/>
              <a:pathLst>
                <a:path extrusionOk="0" h="1188" w="1454">
                  <a:moveTo>
                    <a:pt x="1024" y="1"/>
                  </a:moveTo>
                  <a:cubicBezTo>
                    <a:pt x="953" y="1"/>
                    <a:pt x="880" y="22"/>
                    <a:pt x="811" y="66"/>
                  </a:cubicBezTo>
                  <a:cubicBezTo>
                    <a:pt x="596" y="209"/>
                    <a:pt x="382" y="375"/>
                    <a:pt x="168" y="518"/>
                  </a:cubicBezTo>
                  <a:cubicBezTo>
                    <a:pt x="25" y="661"/>
                    <a:pt x="1" y="899"/>
                    <a:pt x="120" y="1042"/>
                  </a:cubicBezTo>
                  <a:cubicBezTo>
                    <a:pt x="189" y="1139"/>
                    <a:pt x="299" y="1188"/>
                    <a:pt x="412" y="1188"/>
                  </a:cubicBezTo>
                  <a:cubicBezTo>
                    <a:pt x="492" y="1188"/>
                    <a:pt x="574" y="1163"/>
                    <a:pt x="644" y="1114"/>
                  </a:cubicBezTo>
                  <a:cubicBezTo>
                    <a:pt x="834" y="971"/>
                    <a:pt x="1025" y="828"/>
                    <a:pt x="1215" y="685"/>
                  </a:cubicBezTo>
                  <a:cubicBezTo>
                    <a:pt x="1406" y="590"/>
                    <a:pt x="1453" y="352"/>
                    <a:pt x="1334" y="185"/>
                  </a:cubicBezTo>
                  <a:cubicBezTo>
                    <a:pt x="1259" y="64"/>
                    <a:pt x="1145" y="1"/>
                    <a:pt x="1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7" name="Google Shape;1137;p62"/>
            <p:cNvSpPr/>
            <p:nvPr/>
          </p:nvSpPr>
          <p:spPr>
            <a:xfrm>
              <a:off x="6257441" y="1696614"/>
              <a:ext cx="46666" cy="36587"/>
            </a:xfrm>
            <a:custGeom>
              <a:rect b="b" l="l" r="r" t="t"/>
              <a:pathLst>
                <a:path extrusionOk="0" h="1158" w="1477">
                  <a:moveTo>
                    <a:pt x="453" y="1"/>
                  </a:moveTo>
                  <a:cubicBezTo>
                    <a:pt x="321" y="1"/>
                    <a:pt x="186" y="70"/>
                    <a:pt x="119" y="186"/>
                  </a:cubicBezTo>
                  <a:cubicBezTo>
                    <a:pt x="0" y="353"/>
                    <a:pt x="72" y="591"/>
                    <a:pt x="238" y="710"/>
                  </a:cubicBezTo>
                  <a:cubicBezTo>
                    <a:pt x="453" y="829"/>
                    <a:pt x="643" y="948"/>
                    <a:pt x="834" y="1091"/>
                  </a:cubicBezTo>
                  <a:cubicBezTo>
                    <a:pt x="897" y="1136"/>
                    <a:pt x="970" y="1157"/>
                    <a:pt x="1043" y="1157"/>
                  </a:cubicBezTo>
                  <a:cubicBezTo>
                    <a:pt x="1163" y="1157"/>
                    <a:pt x="1284" y="1100"/>
                    <a:pt x="1358" y="996"/>
                  </a:cubicBezTo>
                  <a:cubicBezTo>
                    <a:pt x="1477" y="829"/>
                    <a:pt x="1453" y="615"/>
                    <a:pt x="1286" y="472"/>
                  </a:cubicBezTo>
                  <a:cubicBezTo>
                    <a:pt x="1072" y="329"/>
                    <a:pt x="858" y="186"/>
                    <a:pt x="620" y="43"/>
                  </a:cubicBezTo>
                  <a:cubicBezTo>
                    <a:pt x="569" y="14"/>
                    <a:pt x="511"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8" name="Google Shape;1138;p62"/>
            <p:cNvSpPr/>
            <p:nvPr/>
          </p:nvSpPr>
          <p:spPr>
            <a:xfrm>
              <a:off x="6052764" y="1673233"/>
              <a:ext cx="48941" cy="30868"/>
            </a:xfrm>
            <a:custGeom>
              <a:rect b="b" l="l" r="r" t="t"/>
              <a:pathLst>
                <a:path extrusionOk="0" h="977" w="1549">
                  <a:moveTo>
                    <a:pt x="1150" y="0"/>
                  </a:moveTo>
                  <a:cubicBezTo>
                    <a:pt x="1110" y="0"/>
                    <a:pt x="1068" y="7"/>
                    <a:pt x="1025" y="21"/>
                  </a:cubicBezTo>
                  <a:cubicBezTo>
                    <a:pt x="787" y="93"/>
                    <a:pt x="525" y="164"/>
                    <a:pt x="287" y="259"/>
                  </a:cubicBezTo>
                  <a:cubicBezTo>
                    <a:pt x="96" y="331"/>
                    <a:pt x="1" y="545"/>
                    <a:pt x="72" y="736"/>
                  </a:cubicBezTo>
                  <a:cubicBezTo>
                    <a:pt x="126" y="896"/>
                    <a:pt x="260" y="977"/>
                    <a:pt x="404" y="977"/>
                  </a:cubicBezTo>
                  <a:cubicBezTo>
                    <a:pt x="452" y="977"/>
                    <a:pt x="501" y="968"/>
                    <a:pt x="549" y="950"/>
                  </a:cubicBezTo>
                  <a:cubicBezTo>
                    <a:pt x="787" y="878"/>
                    <a:pt x="1001" y="807"/>
                    <a:pt x="1239" y="736"/>
                  </a:cubicBezTo>
                  <a:cubicBezTo>
                    <a:pt x="1430" y="664"/>
                    <a:pt x="1549" y="474"/>
                    <a:pt x="1501" y="259"/>
                  </a:cubicBezTo>
                  <a:cubicBezTo>
                    <a:pt x="1444" y="107"/>
                    <a:pt x="1311" y="0"/>
                    <a:pt x="1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39" name="Google Shape;1139;p62"/>
            <p:cNvSpPr/>
            <p:nvPr/>
          </p:nvSpPr>
          <p:spPr>
            <a:xfrm>
              <a:off x="6192733" y="1670548"/>
              <a:ext cx="48941" cy="30078"/>
            </a:xfrm>
            <a:custGeom>
              <a:rect b="b" l="l" r="r" t="t"/>
              <a:pathLst>
                <a:path extrusionOk="0" h="952" w="1549">
                  <a:moveTo>
                    <a:pt x="407" y="0"/>
                  </a:moveTo>
                  <a:cubicBezTo>
                    <a:pt x="233" y="0"/>
                    <a:pt x="89" y="114"/>
                    <a:pt x="48" y="297"/>
                  </a:cubicBezTo>
                  <a:cubicBezTo>
                    <a:pt x="0" y="487"/>
                    <a:pt x="119" y="702"/>
                    <a:pt x="310" y="749"/>
                  </a:cubicBezTo>
                  <a:cubicBezTo>
                    <a:pt x="548" y="797"/>
                    <a:pt x="786" y="868"/>
                    <a:pt x="1000" y="940"/>
                  </a:cubicBezTo>
                  <a:cubicBezTo>
                    <a:pt x="1033" y="948"/>
                    <a:pt x="1067" y="952"/>
                    <a:pt x="1100" y="952"/>
                  </a:cubicBezTo>
                  <a:cubicBezTo>
                    <a:pt x="1260" y="952"/>
                    <a:pt x="1418" y="859"/>
                    <a:pt x="1477" y="702"/>
                  </a:cubicBezTo>
                  <a:cubicBezTo>
                    <a:pt x="1548" y="511"/>
                    <a:pt x="1453" y="297"/>
                    <a:pt x="1239" y="225"/>
                  </a:cubicBezTo>
                  <a:cubicBezTo>
                    <a:pt x="1000" y="130"/>
                    <a:pt x="739" y="59"/>
                    <a:pt x="500" y="11"/>
                  </a:cubicBezTo>
                  <a:cubicBezTo>
                    <a:pt x="469" y="4"/>
                    <a:pt x="438" y="0"/>
                    <a:pt x="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0" name="Google Shape;1140;p62"/>
            <p:cNvSpPr/>
            <p:nvPr/>
          </p:nvSpPr>
          <p:spPr>
            <a:xfrm>
              <a:off x="6122748" y="1664102"/>
              <a:ext cx="48182" cy="24865"/>
            </a:xfrm>
            <a:custGeom>
              <a:rect b="b" l="l" r="r" t="t"/>
              <a:pathLst>
                <a:path extrusionOk="0" h="787" w="1525">
                  <a:moveTo>
                    <a:pt x="929" y="1"/>
                  </a:moveTo>
                  <a:cubicBezTo>
                    <a:pt x="739" y="1"/>
                    <a:pt x="548" y="24"/>
                    <a:pt x="358" y="24"/>
                  </a:cubicBezTo>
                  <a:cubicBezTo>
                    <a:pt x="143" y="48"/>
                    <a:pt x="1" y="215"/>
                    <a:pt x="1" y="429"/>
                  </a:cubicBezTo>
                  <a:cubicBezTo>
                    <a:pt x="24" y="620"/>
                    <a:pt x="191" y="786"/>
                    <a:pt x="405" y="786"/>
                  </a:cubicBezTo>
                  <a:cubicBezTo>
                    <a:pt x="596" y="763"/>
                    <a:pt x="763" y="763"/>
                    <a:pt x="929" y="763"/>
                  </a:cubicBezTo>
                  <a:lnTo>
                    <a:pt x="1120" y="763"/>
                  </a:lnTo>
                  <a:cubicBezTo>
                    <a:pt x="1334" y="763"/>
                    <a:pt x="1501" y="596"/>
                    <a:pt x="1525" y="405"/>
                  </a:cubicBezTo>
                  <a:cubicBezTo>
                    <a:pt x="1525" y="191"/>
                    <a:pt x="1358" y="24"/>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1" name="Google Shape;1141;p62"/>
            <p:cNvSpPr/>
            <p:nvPr/>
          </p:nvSpPr>
          <p:spPr>
            <a:xfrm>
              <a:off x="6185940" y="1521890"/>
              <a:ext cx="169349" cy="142683"/>
            </a:xfrm>
            <a:custGeom>
              <a:rect b="b" l="l" r="r" t="t"/>
              <a:pathLst>
                <a:path extrusionOk="0" h="4516" w="5360">
                  <a:moveTo>
                    <a:pt x="417" y="1"/>
                  </a:moveTo>
                  <a:cubicBezTo>
                    <a:pt x="374" y="1"/>
                    <a:pt x="330" y="8"/>
                    <a:pt x="287" y="24"/>
                  </a:cubicBezTo>
                  <a:cubicBezTo>
                    <a:pt x="96" y="96"/>
                    <a:pt x="1" y="310"/>
                    <a:pt x="72" y="501"/>
                  </a:cubicBezTo>
                  <a:lnTo>
                    <a:pt x="1573" y="4287"/>
                  </a:lnTo>
                  <a:cubicBezTo>
                    <a:pt x="1642" y="4427"/>
                    <a:pt x="1789" y="4515"/>
                    <a:pt x="1937" y="4515"/>
                  </a:cubicBezTo>
                  <a:cubicBezTo>
                    <a:pt x="1991" y="4515"/>
                    <a:pt x="2046" y="4503"/>
                    <a:pt x="2097" y="4478"/>
                  </a:cubicBezTo>
                  <a:lnTo>
                    <a:pt x="4311" y="3382"/>
                  </a:lnTo>
                  <a:lnTo>
                    <a:pt x="4216" y="3644"/>
                  </a:lnTo>
                  <a:cubicBezTo>
                    <a:pt x="4145" y="3835"/>
                    <a:pt x="4264" y="4049"/>
                    <a:pt x="4454" y="4121"/>
                  </a:cubicBezTo>
                  <a:cubicBezTo>
                    <a:pt x="4492" y="4135"/>
                    <a:pt x="4531" y="4141"/>
                    <a:pt x="4570" y="4141"/>
                  </a:cubicBezTo>
                  <a:cubicBezTo>
                    <a:pt x="4725" y="4141"/>
                    <a:pt x="4873" y="4035"/>
                    <a:pt x="4931" y="3882"/>
                  </a:cubicBezTo>
                  <a:lnTo>
                    <a:pt x="5288" y="2763"/>
                  </a:lnTo>
                  <a:cubicBezTo>
                    <a:pt x="5359" y="2573"/>
                    <a:pt x="5264" y="2358"/>
                    <a:pt x="5073" y="2287"/>
                  </a:cubicBezTo>
                  <a:lnTo>
                    <a:pt x="3930" y="1906"/>
                  </a:lnTo>
                  <a:cubicBezTo>
                    <a:pt x="3892" y="1892"/>
                    <a:pt x="3853" y="1885"/>
                    <a:pt x="3815" y="1885"/>
                  </a:cubicBezTo>
                  <a:cubicBezTo>
                    <a:pt x="3661" y="1885"/>
                    <a:pt x="3516" y="1992"/>
                    <a:pt x="3478" y="2144"/>
                  </a:cubicBezTo>
                  <a:cubicBezTo>
                    <a:pt x="3406" y="2334"/>
                    <a:pt x="3502" y="2549"/>
                    <a:pt x="3692" y="2620"/>
                  </a:cubicBezTo>
                  <a:lnTo>
                    <a:pt x="3978" y="2715"/>
                  </a:lnTo>
                  <a:lnTo>
                    <a:pt x="2120" y="3620"/>
                  </a:lnTo>
                  <a:lnTo>
                    <a:pt x="763" y="239"/>
                  </a:lnTo>
                  <a:cubicBezTo>
                    <a:pt x="708" y="91"/>
                    <a:pt x="567"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2" name="Google Shape;1142;p62"/>
            <p:cNvSpPr/>
            <p:nvPr/>
          </p:nvSpPr>
          <p:spPr>
            <a:xfrm>
              <a:off x="5948941" y="1521890"/>
              <a:ext cx="169318" cy="142683"/>
            </a:xfrm>
            <a:custGeom>
              <a:rect b="b" l="l" r="r" t="t"/>
              <a:pathLst>
                <a:path extrusionOk="0" h="4516" w="5359">
                  <a:moveTo>
                    <a:pt x="4942" y="1"/>
                  </a:moveTo>
                  <a:cubicBezTo>
                    <a:pt x="4793" y="1"/>
                    <a:pt x="4652" y="91"/>
                    <a:pt x="4597" y="239"/>
                  </a:cubicBezTo>
                  <a:lnTo>
                    <a:pt x="3239" y="3620"/>
                  </a:lnTo>
                  <a:lnTo>
                    <a:pt x="1382" y="2715"/>
                  </a:lnTo>
                  <a:lnTo>
                    <a:pt x="1667" y="2620"/>
                  </a:lnTo>
                  <a:cubicBezTo>
                    <a:pt x="1858" y="2549"/>
                    <a:pt x="1953" y="2334"/>
                    <a:pt x="1882" y="2144"/>
                  </a:cubicBezTo>
                  <a:cubicBezTo>
                    <a:pt x="1844" y="1992"/>
                    <a:pt x="1699" y="1885"/>
                    <a:pt x="1545" y="1885"/>
                  </a:cubicBezTo>
                  <a:cubicBezTo>
                    <a:pt x="1506" y="1885"/>
                    <a:pt x="1467" y="1892"/>
                    <a:pt x="1429" y="1906"/>
                  </a:cubicBezTo>
                  <a:lnTo>
                    <a:pt x="286" y="2287"/>
                  </a:lnTo>
                  <a:cubicBezTo>
                    <a:pt x="96" y="2358"/>
                    <a:pt x="0" y="2573"/>
                    <a:pt x="72" y="2763"/>
                  </a:cubicBezTo>
                  <a:lnTo>
                    <a:pt x="429" y="3882"/>
                  </a:lnTo>
                  <a:cubicBezTo>
                    <a:pt x="486" y="4035"/>
                    <a:pt x="635" y="4141"/>
                    <a:pt x="790" y="4141"/>
                  </a:cubicBezTo>
                  <a:cubicBezTo>
                    <a:pt x="828" y="4141"/>
                    <a:pt x="867" y="4135"/>
                    <a:pt x="905" y="4121"/>
                  </a:cubicBezTo>
                  <a:cubicBezTo>
                    <a:pt x="1096" y="4049"/>
                    <a:pt x="1215" y="3835"/>
                    <a:pt x="1143" y="3644"/>
                  </a:cubicBezTo>
                  <a:lnTo>
                    <a:pt x="1048" y="3382"/>
                  </a:lnTo>
                  <a:lnTo>
                    <a:pt x="3263" y="4478"/>
                  </a:lnTo>
                  <a:cubicBezTo>
                    <a:pt x="3314" y="4503"/>
                    <a:pt x="3368" y="4515"/>
                    <a:pt x="3423" y="4515"/>
                  </a:cubicBezTo>
                  <a:cubicBezTo>
                    <a:pt x="3571" y="4515"/>
                    <a:pt x="3717" y="4427"/>
                    <a:pt x="3787" y="4287"/>
                  </a:cubicBezTo>
                  <a:lnTo>
                    <a:pt x="5287" y="501"/>
                  </a:lnTo>
                  <a:cubicBezTo>
                    <a:pt x="5359" y="310"/>
                    <a:pt x="5263" y="96"/>
                    <a:pt x="5073" y="24"/>
                  </a:cubicBezTo>
                  <a:cubicBezTo>
                    <a:pt x="5030" y="8"/>
                    <a:pt x="4986" y="1"/>
                    <a:pt x="4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3" name="Google Shape;1143;p62"/>
            <p:cNvSpPr/>
            <p:nvPr/>
          </p:nvSpPr>
          <p:spPr>
            <a:xfrm>
              <a:off x="5982053" y="1711496"/>
              <a:ext cx="320563" cy="113647"/>
            </a:xfrm>
            <a:custGeom>
              <a:rect b="b" l="l" r="r" t="t"/>
              <a:pathLst>
                <a:path extrusionOk="0" h="3597" w="10146">
                  <a:moveTo>
                    <a:pt x="5382" y="1"/>
                  </a:moveTo>
                  <a:cubicBezTo>
                    <a:pt x="3120" y="1"/>
                    <a:pt x="1120" y="1215"/>
                    <a:pt x="0" y="3001"/>
                  </a:cubicBezTo>
                  <a:lnTo>
                    <a:pt x="1643" y="3001"/>
                  </a:lnTo>
                  <a:cubicBezTo>
                    <a:pt x="1739" y="3001"/>
                    <a:pt x="1834" y="3049"/>
                    <a:pt x="1905" y="3121"/>
                  </a:cubicBezTo>
                  <a:lnTo>
                    <a:pt x="2382" y="3597"/>
                  </a:lnTo>
                  <a:lnTo>
                    <a:pt x="2882" y="3121"/>
                  </a:lnTo>
                  <a:cubicBezTo>
                    <a:pt x="2953" y="3049"/>
                    <a:pt x="3048" y="3013"/>
                    <a:pt x="3144" y="3013"/>
                  </a:cubicBezTo>
                  <a:cubicBezTo>
                    <a:pt x="3239" y="3013"/>
                    <a:pt x="3334" y="3049"/>
                    <a:pt x="3406" y="3121"/>
                  </a:cubicBezTo>
                  <a:lnTo>
                    <a:pt x="3882" y="3597"/>
                  </a:lnTo>
                  <a:lnTo>
                    <a:pt x="4263" y="3216"/>
                  </a:lnTo>
                  <a:lnTo>
                    <a:pt x="4263" y="2620"/>
                  </a:lnTo>
                  <a:cubicBezTo>
                    <a:pt x="4263" y="2525"/>
                    <a:pt x="4287" y="2430"/>
                    <a:pt x="4358" y="2358"/>
                  </a:cubicBezTo>
                  <a:lnTo>
                    <a:pt x="5120" y="1620"/>
                  </a:lnTo>
                  <a:cubicBezTo>
                    <a:pt x="5192" y="1549"/>
                    <a:pt x="5287" y="1513"/>
                    <a:pt x="5382" y="1513"/>
                  </a:cubicBezTo>
                  <a:cubicBezTo>
                    <a:pt x="5478" y="1513"/>
                    <a:pt x="5573" y="1549"/>
                    <a:pt x="5644" y="1620"/>
                  </a:cubicBezTo>
                  <a:lnTo>
                    <a:pt x="6287" y="2263"/>
                  </a:lnTo>
                  <a:lnTo>
                    <a:pt x="6883" y="2263"/>
                  </a:lnTo>
                  <a:cubicBezTo>
                    <a:pt x="6930" y="2263"/>
                    <a:pt x="7002" y="2263"/>
                    <a:pt x="7049" y="2287"/>
                  </a:cubicBezTo>
                  <a:lnTo>
                    <a:pt x="8383" y="2954"/>
                  </a:lnTo>
                  <a:lnTo>
                    <a:pt x="10145" y="2168"/>
                  </a:lnTo>
                  <a:cubicBezTo>
                    <a:pt x="8978" y="858"/>
                    <a:pt x="7287" y="1"/>
                    <a:pt x="5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4" name="Google Shape;1144;p62"/>
            <p:cNvSpPr/>
            <p:nvPr/>
          </p:nvSpPr>
          <p:spPr>
            <a:xfrm>
              <a:off x="5950457" y="1787515"/>
              <a:ext cx="403310" cy="137723"/>
            </a:xfrm>
            <a:custGeom>
              <a:rect b="b" l="l" r="r" t="t"/>
              <a:pathLst>
                <a:path extrusionOk="0" h="4359" w="12765">
                  <a:moveTo>
                    <a:pt x="6382" y="0"/>
                  </a:moveTo>
                  <a:lnTo>
                    <a:pt x="6001" y="381"/>
                  </a:lnTo>
                  <a:lnTo>
                    <a:pt x="6001" y="977"/>
                  </a:lnTo>
                  <a:cubicBezTo>
                    <a:pt x="6001" y="1072"/>
                    <a:pt x="5977" y="1167"/>
                    <a:pt x="5906" y="1238"/>
                  </a:cubicBezTo>
                  <a:lnTo>
                    <a:pt x="5144" y="1977"/>
                  </a:lnTo>
                  <a:cubicBezTo>
                    <a:pt x="5072" y="2048"/>
                    <a:pt x="4977" y="2096"/>
                    <a:pt x="4882" y="2096"/>
                  </a:cubicBezTo>
                  <a:cubicBezTo>
                    <a:pt x="4787" y="2096"/>
                    <a:pt x="4691" y="2048"/>
                    <a:pt x="4620" y="1977"/>
                  </a:cubicBezTo>
                  <a:lnTo>
                    <a:pt x="4144" y="1500"/>
                  </a:lnTo>
                  <a:lnTo>
                    <a:pt x="3644" y="1977"/>
                  </a:lnTo>
                  <a:cubicBezTo>
                    <a:pt x="3572" y="2048"/>
                    <a:pt x="3477" y="2084"/>
                    <a:pt x="3382" y="2084"/>
                  </a:cubicBezTo>
                  <a:cubicBezTo>
                    <a:pt x="3286" y="2084"/>
                    <a:pt x="3191" y="2048"/>
                    <a:pt x="3120" y="1977"/>
                  </a:cubicBezTo>
                  <a:lnTo>
                    <a:pt x="2477" y="1334"/>
                  </a:lnTo>
                  <a:lnTo>
                    <a:pt x="595" y="1334"/>
                  </a:lnTo>
                  <a:cubicBezTo>
                    <a:pt x="214" y="2143"/>
                    <a:pt x="0" y="3048"/>
                    <a:pt x="0" y="4001"/>
                  </a:cubicBezTo>
                  <a:cubicBezTo>
                    <a:pt x="0" y="4191"/>
                    <a:pt x="167" y="4358"/>
                    <a:pt x="357" y="4358"/>
                  </a:cubicBezTo>
                  <a:lnTo>
                    <a:pt x="6001" y="4358"/>
                  </a:lnTo>
                  <a:lnTo>
                    <a:pt x="6001" y="2477"/>
                  </a:lnTo>
                  <a:cubicBezTo>
                    <a:pt x="6001" y="2358"/>
                    <a:pt x="6049" y="2262"/>
                    <a:pt x="6120" y="2215"/>
                  </a:cubicBezTo>
                  <a:lnTo>
                    <a:pt x="6859" y="1453"/>
                  </a:lnTo>
                  <a:cubicBezTo>
                    <a:pt x="6933" y="1378"/>
                    <a:pt x="7026" y="1341"/>
                    <a:pt x="7120" y="1341"/>
                  </a:cubicBezTo>
                  <a:cubicBezTo>
                    <a:pt x="7177" y="1341"/>
                    <a:pt x="7234" y="1355"/>
                    <a:pt x="7287" y="1381"/>
                  </a:cubicBezTo>
                  <a:lnTo>
                    <a:pt x="8716" y="2096"/>
                  </a:lnTo>
                  <a:lnTo>
                    <a:pt x="9383" y="2096"/>
                  </a:lnTo>
                  <a:cubicBezTo>
                    <a:pt x="9478" y="2096"/>
                    <a:pt x="9573" y="2143"/>
                    <a:pt x="9645" y="2215"/>
                  </a:cubicBezTo>
                  <a:lnTo>
                    <a:pt x="10383" y="2977"/>
                  </a:lnTo>
                  <a:cubicBezTo>
                    <a:pt x="10455" y="3048"/>
                    <a:pt x="10502" y="3144"/>
                    <a:pt x="10502" y="3239"/>
                  </a:cubicBezTo>
                  <a:lnTo>
                    <a:pt x="10502" y="4358"/>
                  </a:lnTo>
                  <a:lnTo>
                    <a:pt x="12407" y="4358"/>
                  </a:lnTo>
                  <a:cubicBezTo>
                    <a:pt x="12598" y="4358"/>
                    <a:pt x="12765" y="4191"/>
                    <a:pt x="12765" y="3977"/>
                  </a:cubicBezTo>
                  <a:cubicBezTo>
                    <a:pt x="12765" y="2667"/>
                    <a:pt x="12336" y="1405"/>
                    <a:pt x="11621" y="381"/>
                  </a:cubicBezTo>
                  <a:lnTo>
                    <a:pt x="9526" y="1310"/>
                  </a:lnTo>
                  <a:cubicBezTo>
                    <a:pt x="9478" y="1334"/>
                    <a:pt x="9425" y="1346"/>
                    <a:pt x="9371" y="1346"/>
                  </a:cubicBezTo>
                  <a:cubicBezTo>
                    <a:pt x="9317" y="1346"/>
                    <a:pt x="9264" y="1334"/>
                    <a:pt x="9216" y="1310"/>
                  </a:cubicBezTo>
                  <a:lnTo>
                    <a:pt x="7787" y="595"/>
                  </a:lnTo>
                  <a:lnTo>
                    <a:pt x="7121" y="595"/>
                  </a:lnTo>
                  <a:cubicBezTo>
                    <a:pt x="7025" y="595"/>
                    <a:pt x="6930" y="548"/>
                    <a:pt x="6859" y="476"/>
                  </a:cubicBezTo>
                  <a:lnTo>
                    <a:pt x="6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5" name="Google Shape;1145;p62"/>
            <p:cNvSpPr/>
            <p:nvPr/>
          </p:nvSpPr>
          <p:spPr>
            <a:xfrm>
              <a:off x="6164139" y="1855983"/>
              <a:ext cx="94090" cy="69256"/>
            </a:xfrm>
            <a:custGeom>
              <a:rect b="b" l="l" r="r" t="t"/>
              <a:pathLst>
                <a:path extrusionOk="0" h="2192" w="2978">
                  <a:moveTo>
                    <a:pt x="453" y="0"/>
                  </a:moveTo>
                  <a:lnTo>
                    <a:pt x="0" y="453"/>
                  </a:lnTo>
                  <a:lnTo>
                    <a:pt x="0" y="2191"/>
                  </a:lnTo>
                  <a:lnTo>
                    <a:pt x="2977" y="2191"/>
                  </a:lnTo>
                  <a:lnTo>
                    <a:pt x="2977" y="1239"/>
                  </a:lnTo>
                  <a:lnTo>
                    <a:pt x="2453" y="667"/>
                  </a:lnTo>
                  <a:lnTo>
                    <a:pt x="1858" y="667"/>
                  </a:lnTo>
                  <a:cubicBezTo>
                    <a:pt x="1810" y="667"/>
                    <a:pt x="1739" y="667"/>
                    <a:pt x="1691" y="64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46" name="Google Shape;1146;p62"/>
          <p:cNvGrpSpPr/>
          <p:nvPr/>
        </p:nvGrpSpPr>
        <p:grpSpPr>
          <a:xfrm>
            <a:off x="5358291" y="3880385"/>
            <a:ext cx="346128" cy="407485"/>
            <a:chOff x="5358291" y="3880385"/>
            <a:chExt cx="346128" cy="407485"/>
          </a:xfrm>
        </p:grpSpPr>
        <p:sp>
          <p:nvSpPr>
            <p:cNvPr id="1147" name="Google Shape;1147;p62"/>
            <p:cNvSpPr/>
            <p:nvPr/>
          </p:nvSpPr>
          <p:spPr>
            <a:xfrm>
              <a:off x="5358291" y="4003355"/>
              <a:ext cx="109129" cy="118292"/>
            </a:xfrm>
            <a:custGeom>
              <a:rect b="b" l="l" r="r" t="t"/>
              <a:pathLst>
                <a:path extrusionOk="0" h="3744" w="3454">
                  <a:moveTo>
                    <a:pt x="1741" y="0"/>
                  </a:moveTo>
                  <a:cubicBezTo>
                    <a:pt x="1524" y="0"/>
                    <a:pt x="1357" y="159"/>
                    <a:pt x="1357" y="360"/>
                  </a:cubicBezTo>
                  <a:lnTo>
                    <a:pt x="1357" y="1217"/>
                  </a:lnTo>
                  <a:lnTo>
                    <a:pt x="619" y="788"/>
                  </a:lnTo>
                  <a:cubicBezTo>
                    <a:pt x="564" y="757"/>
                    <a:pt x="500" y="741"/>
                    <a:pt x="437" y="741"/>
                  </a:cubicBezTo>
                  <a:cubicBezTo>
                    <a:pt x="310" y="741"/>
                    <a:pt x="183" y="804"/>
                    <a:pt x="119" y="931"/>
                  </a:cubicBezTo>
                  <a:cubicBezTo>
                    <a:pt x="0" y="1122"/>
                    <a:pt x="71" y="1336"/>
                    <a:pt x="238" y="1455"/>
                  </a:cubicBezTo>
                  <a:lnTo>
                    <a:pt x="976" y="1860"/>
                  </a:lnTo>
                  <a:lnTo>
                    <a:pt x="238" y="2289"/>
                  </a:lnTo>
                  <a:cubicBezTo>
                    <a:pt x="71" y="2384"/>
                    <a:pt x="0" y="2622"/>
                    <a:pt x="119" y="2813"/>
                  </a:cubicBezTo>
                  <a:cubicBezTo>
                    <a:pt x="182" y="2922"/>
                    <a:pt x="306" y="2991"/>
                    <a:pt x="432" y="2991"/>
                  </a:cubicBezTo>
                  <a:cubicBezTo>
                    <a:pt x="497" y="2991"/>
                    <a:pt x="562" y="2972"/>
                    <a:pt x="619" y="2932"/>
                  </a:cubicBezTo>
                  <a:lnTo>
                    <a:pt x="1357" y="2527"/>
                  </a:lnTo>
                  <a:lnTo>
                    <a:pt x="1357" y="3360"/>
                  </a:lnTo>
                  <a:cubicBezTo>
                    <a:pt x="1357" y="3551"/>
                    <a:pt x="1500" y="3717"/>
                    <a:pt x="1691" y="3741"/>
                  </a:cubicBezTo>
                  <a:cubicBezTo>
                    <a:pt x="1704" y="3743"/>
                    <a:pt x="1718" y="3743"/>
                    <a:pt x="1731" y="3743"/>
                  </a:cubicBezTo>
                  <a:cubicBezTo>
                    <a:pt x="1950" y="3743"/>
                    <a:pt x="2120" y="3562"/>
                    <a:pt x="2120" y="3360"/>
                  </a:cubicBezTo>
                  <a:lnTo>
                    <a:pt x="2120" y="2527"/>
                  </a:lnTo>
                  <a:lnTo>
                    <a:pt x="2834" y="2932"/>
                  </a:lnTo>
                  <a:cubicBezTo>
                    <a:pt x="2899" y="2972"/>
                    <a:pt x="2970" y="2991"/>
                    <a:pt x="3038" y="2991"/>
                  </a:cubicBezTo>
                  <a:cubicBezTo>
                    <a:pt x="3171" y="2991"/>
                    <a:pt x="3295" y="2922"/>
                    <a:pt x="3358" y="2813"/>
                  </a:cubicBezTo>
                  <a:cubicBezTo>
                    <a:pt x="3453" y="2622"/>
                    <a:pt x="3405" y="2384"/>
                    <a:pt x="3215" y="2289"/>
                  </a:cubicBezTo>
                  <a:lnTo>
                    <a:pt x="2477" y="1860"/>
                  </a:lnTo>
                  <a:lnTo>
                    <a:pt x="3215" y="1455"/>
                  </a:lnTo>
                  <a:cubicBezTo>
                    <a:pt x="3405" y="1336"/>
                    <a:pt x="3453" y="1122"/>
                    <a:pt x="3358" y="931"/>
                  </a:cubicBezTo>
                  <a:cubicBezTo>
                    <a:pt x="3294" y="804"/>
                    <a:pt x="3167" y="741"/>
                    <a:pt x="3033" y="741"/>
                  </a:cubicBezTo>
                  <a:cubicBezTo>
                    <a:pt x="2966" y="741"/>
                    <a:pt x="2897" y="757"/>
                    <a:pt x="2834" y="788"/>
                  </a:cubicBezTo>
                  <a:lnTo>
                    <a:pt x="2120" y="1217"/>
                  </a:lnTo>
                  <a:lnTo>
                    <a:pt x="2120" y="383"/>
                  </a:lnTo>
                  <a:cubicBezTo>
                    <a:pt x="2120" y="193"/>
                    <a:pt x="1977" y="26"/>
                    <a:pt x="1786" y="2"/>
                  </a:cubicBezTo>
                  <a:cubicBezTo>
                    <a:pt x="1771" y="1"/>
                    <a:pt x="1756" y="0"/>
                    <a:pt x="1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8" name="Google Shape;1148;p62"/>
            <p:cNvSpPr/>
            <p:nvPr/>
          </p:nvSpPr>
          <p:spPr>
            <a:xfrm>
              <a:off x="5595290" y="4003355"/>
              <a:ext cx="109129" cy="118292"/>
            </a:xfrm>
            <a:custGeom>
              <a:rect b="b" l="l" r="r" t="t"/>
              <a:pathLst>
                <a:path extrusionOk="0" h="3744" w="3454">
                  <a:moveTo>
                    <a:pt x="1722" y="0"/>
                  </a:moveTo>
                  <a:cubicBezTo>
                    <a:pt x="1525" y="0"/>
                    <a:pt x="1358" y="159"/>
                    <a:pt x="1358" y="360"/>
                  </a:cubicBezTo>
                  <a:lnTo>
                    <a:pt x="1358" y="812"/>
                  </a:lnTo>
                  <a:cubicBezTo>
                    <a:pt x="1215" y="860"/>
                    <a:pt x="1096" y="931"/>
                    <a:pt x="1001" y="1026"/>
                  </a:cubicBezTo>
                  <a:lnTo>
                    <a:pt x="620" y="788"/>
                  </a:lnTo>
                  <a:cubicBezTo>
                    <a:pt x="556" y="757"/>
                    <a:pt x="487" y="741"/>
                    <a:pt x="420" y="741"/>
                  </a:cubicBezTo>
                  <a:cubicBezTo>
                    <a:pt x="286" y="741"/>
                    <a:pt x="159" y="804"/>
                    <a:pt x="96" y="931"/>
                  </a:cubicBezTo>
                  <a:cubicBezTo>
                    <a:pt x="1" y="1122"/>
                    <a:pt x="48" y="1336"/>
                    <a:pt x="239" y="1431"/>
                  </a:cubicBezTo>
                  <a:lnTo>
                    <a:pt x="620" y="1669"/>
                  </a:lnTo>
                  <a:cubicBezTo>
                    <a:pt x="596" y="1741"/>
                    <a:pt x="596" y="1788"/>
                    <a:pt x="596" y="1860"/>
                  </a:cubicBezTo>
                  <a:cubicBezTo>
                    <a:pt x="596" y="1931"/>
                    <a:pt x="596" y="2003"/>
                    <a:pt x="620" y="2074"/>
                  </a:cubicBezTo>
                  <a:lnTo>
                    <a:pt x="239" y="2289"/>
                  </a:lnTo>
                  <a:cubicBezTo>
                    <a:pt x="72" y="2384"/>
                    <a:pt x="1" y="2598"/>
                    <a:pt x="72" y="2765"/>
                  </a:cubicBezTo>
                  <a:cubicBezTo>
                    <a:pt x="136" y="2909"/>
                    <a:pt x="276" y="2989"/>
                    <a:pt x="419" y="2989"/>
                  </a:cubicBezTo>
                  <a:cubicBezTo>
                    <a:pt x="488" y="2989"/>
                    <a:pt x="558" y="2970"/>
                    <a:pt x="620" y="2932"/>
                  </a:cubicBezTo>
                  <a:lnTo>
                    <a:pt x="1001" y="2717"/>
                  </a:lnTo>
                  <a:cubicBezTo>
                    <a:pt x="1096" y="2813"/>
                    <a:pt x="1215" y="2884"/>
                    <a:pt x="1358" y="2932"/>
                  </a:cubicBezTo>
                  <a:lnTo>
                    <a:pt x="1358" y="3360"/>
                  </a:lnTo>
                  <a:cubicBezTo>
                    <a:pt x="1358" y="3551"/>
                    <a:pt x="1477" y="3717"/>
                    <a:pt x="1668" y="3741"/>
                  </a:cubicBezTo>
                  <a:cubicBezTo>
                    <a:pt x="1681" y="3743"/>
                    <a:pt x="1695" y="3743"/>
                    <a:pt x="1708" y="3743"/>
                  </a:cubicBezTo>
                  <a:cubicBezTo>
                    <a:pt x="1927" y="3743"/>
                    <a:pt x="2096" y="3562"/>
                    <a:pt x="2096" y="3360"/>
                  </a:cubicBezTo>
                  <a:lnTo>
                    <a:pt x="2096" y="2932"/>
                  </a:lnTo>
                  <a:cubicBezTo>
                    <a:pt x="2215" y="2884"/>
                    <a:pt x="2334" y="2813"/>
                    <a:pt x="2453" y="2717"/>
                  </a:cubicBezTo>
                  <a:lnTo>
                    <a:pt x="2835" y="2932"/>
                  </a:lnTo>
                  <a:cubicBezTo>
                    <a:pt x="2891" y="2972"/>
                    <a:pt x="2957" y="2991"/>
                    <a:pt x="3022" y="2991"/>
                  </a:cubicBezTo>
                  <a:cubicBezTo>
                    <a:pt x="3147" y="2991"/>
                    <a:pt x="3272" y="2922"/>
                    <a:pt x="3335" y="2813"/>
                  </a:cubicBezTo>
                  <a:cubicBezTo>
                    <a:pt x="3454" y="2622"/>
                    <a:pt x="3382" y="2384"/>
                    <a:pt x="3216" y="2289"/>
                  </a:cubicBezTo>
                  <a:lnTo>
                    <a:pt x="2835" y="2074"/>
                  </a:lnTo>
                  <a:cubicBezTo>
                    <a:pt x="2835" y="2003"/>
                    <a:pt x="2835" y="1931"/>
                    <a:pt x="2835" y="1860"/>
                  </a:cubicBezTo>
                  <a:cubicBezTo>
                    <a:pt x="2835" y="1788"/>
                    <a:pt x="2835" y="1741"/>
                    <a:pt x="2835" y="1669"/>
                  </a:cubicBezTo>
                  <a:lnTo>
                    <a:pt x="3216" y="1431"/>
                  </a:lnTo>
                  <a:cubicBezTo>
                    <a:pt x="3382" y="1336"/>
                    <a:pt x="3454" y="1122"/>
                    <a:pt x="3335" y="931"/>
                  </a:cubicBezTo>
                  <a:cubicBezTo>
                    <a:pt x="3271" y="804"/>
                    <a:pt x="3144" y="741"/>
                    <a:pt x="3017" y="741"/>
                  </a:cubicBezTo>
                  <a:cubicBezTo>
                    <a:pt x="2954" y="741"/>
                    <a:pt x="2890" y="757"/>
                    <a:pt x="2835" y="788"/>
                  </a:cubicBezTo>
                  <a:lnTo>
                    <a:pt x="2453" y="1026"/>
                  </a:lnTo>
                  <a:cubicBezTo>
                    <a:pt x="2334" y="931"/>
                    <a:pt x="2215" y="860"/>
                    <a:pt x="2096" y="812"/>
                  </a:cubicBezTo>
                  <a:lnTo>
                    <a:pt x="2096" y="383"/>
                  </a:lnTo>
                  <a:cubicBezTo>
                    <a:pt x="2096" y="193"/>
                    <a:pt x="1953" y="26"/>
                    <a:pt x="1763" y="2"/>
                  </a:cubicBezTo>
                  <a:cubicBezTo>
                    <a:pt x="1749" y="1"/>
                    <a:pt x="1735" y="0"/>
                    <a:pt x="17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49" name="Google Shape;1149;p62"/>
            <p:cNvSpPr/>
            <p:nvPr/>
          </p:nvSpPr>
          <p:spPr>
            <a:xfrm>
              <a:off x="5374089" y="3884271"/>
              <a:ext cx="75259" cy="95101"/>
            </a:xfrm>
            <a:custGeom>
              <a:rect b="b" l="l" r="r" t="t"/>
              <a:pathLst>
                <a:path extrusionOk="0" h="3010" w="2382">
                  <a:moveTo>
                    <a:pt x="1238" y="1"/>
                  </a:moveTo>
                  <a:cubicBezTo>
                    <a:pt x="1129" y="1"/>
                    <a:pt x="1012" y="45"/>
                    <a:pt x="905" y="152"/>
                  </a:cubicBezTo>
                  <a:cubicBezTo>
                    <a:pt x="881" y="175"/>
                    <a:pt x="857" y="199"/>
                    <a:pt x="857" y="247"/>
                  </a:cubicBezTo>
                  <a:lnTo>
                    <a:pt x="857" y="1747"/>
                  </a:lnTo>
                  <a:lnTo>
                    <a:pt x="667" y="1533"/>
                  </a:lnTo>
                  <a:cubicBezTo>
                    <a:pt x="643" y="1509"/>
                    <a:pt x="595" y="1509"/>
                    <a:pt x="572" y="1509"/>
                  </a:cubicBezTo>
                  <a:cubicBezTo>
                    <a:pt x="119" y="1509"/>
                    <a:pt x="0" y="1938"/>
                    <a:pt x="214" y="2152"/>
                  </a:cubicBezTo>
                  <a:lnTo>
                    <a:pt x="977" y="2914"/>
                  </a:lnTo>
                  <a:cubicBezTo>
                    <a:pt x="1048" y="2986"/>
                    <a:pt x="1143" y="3009"/>
                    <a:pt x="1238" y="3009"/>
                  </a:cubicBezTo>
                  <a:cubicBezTo>
                    <a:pt x="1334" y="3009"/>
                    <a:pt x="1429" y="2986"/>
                    <a:pt x="1500" y="2914"/>
                  </a:cubicBezTo>
                  <a:lnTo>
                    <a:pt x="2334" y="2057"/>
                  </a:lnTo>
                  <a:cubicBezTo>
                    <a:pt x="2358" y="2033"/>
                    <a:pt x="2382" y="2009"/>
                    <a:pt x="2382" y="1985"/>
                  </a:cubicBezTo>
                  <a:cubicBezTo>
                    <a:pt x="2382" y="1678"/>
                    <a:pt x="2173" y="1525"/>
                    <a:pt x="1972" y="1525"/>
                  </a:cubicBezTo>
                  <a:cubicBezTo>
                    <a:pt x="1877" y="1525"/>
                    <a:pt x="1784" y="1559"/>
                    <a:pt x="1715" y="1628"/>
                  </a:cubicBezTo>
                  <a:lnTo>
                    <a:pt x="1620" y="1747"/>
                  </a:lnTo>
                  <a:lnTo>
                    <a:pt x="1620" y="366"/>
                  </a:lnTo>
                  <a:cubicBezTo>
                    <a:pt x="1620" y="163"/>
                    <a:pt x="1445" y="1"/>
                    <a:pt x="1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0" name="Google Shape;1150;p62"/>
            <p:cNvSpPr/>
            <p:nvPr/>
          </p:nvSpPr>
          <p:spPr>
            <a:xfrm>
              <a:off x="5613363" y="3880385"/>
              <a:ext cx="75259" cy="99240"/>
            </a:xfrm>
            <a:custGeom>
              <a:rect b="b" l="l" r="r" t="t"/>
              <a:pathLst>
                <a:path extrusionOk="0" h="3141" w="2382">
                  <a:moveTo>
                    <a:pt x="1155" y="1"/>
                  </a:moveTo>
                  <a:cubicBezTo>
                    <a:pt x="1125" y="1"/>
                    <a:pt x="1096" y="13"/>
                    <a:pt x="1072" y="36"/>
                  </a:cubicBezTo>
                  <a:lnTo>
                    <a:pt x="48" y="1061"/>
                  </a:lnTo>
                  <a:cubicBezTo>
                    <a:pt x="24" y="1084"/>
                    <a:pt x="0" y="1132"/>
                    <a:pt x="0" y="1156"/>
                  </a:cubicBezTo>
                  <a:cubicBezTo>
                    <a:pt x="0" y="1463"/>
                    <a:pt x="208" y="1616"/>
                    <a:pt x="409" y="1616"/>
                  </a:cubicBezTo>
                  <a:cubicBezTo>
                    <a:pt x="505" y="1616"/>
                    <a:pt x="598" y="1582"/>
                    <a:pt x="667" y="1513"/>
                  </a:cubicBezTo>
                  <a:lnTo>
                    <a:pt x="762" y="1394"/>
                  </a:lnTo>
                  <a:lnTo>
                    <a:pt x="762" y="2775"/>
                  </a:lnTo>
                  <a:cubicBezTo>
                    <a:pt x="762" y="2978"/>
                    <a:pt x="937" y="3140"/>
                    <a:pt x="1144" y="3140"/>
                  </a:cubicBezTo>
                  <a:cubicBezTo>
                    <a:pt x="1252" y="3140"/>
                    <a:pt x="1370" y="3096"/>
                    <a:pt x="1477" y="2989"/>
                  </a:cubicBezTo>
                  <a:cubicBezTo>
                    <a:pt x="1500" y="2966"/>
                    <a:pt x="1524" y="2918"/>
                    <a:pt x="1524" y="2894"/>
                  </a:cubicBezTo>
                  <a:lnTo>
                    <a:pt x="1524" y="1394"/>
                  </a:lnTo>
                  <a:lnTo>
                    <a:pt x="1715" y="1608"/>
                  </a:lnTo>
                  <a:cubicBezTo>
                    <a:pt x="1739" y="1632"/>
                    <a:pt x="1786" y="1632"/>
                    <a:pt x="1810" y="1632"/>
                  </a:cubicBezTo>
                  <a:cubicBezTo>
                    <a:pt x="2263" y="1632"/>
                    <a:pt x="2382" y="1203"/>
                    <a:pt x="2167" y="965"/>
                  </a:cubicBezTo>
                  <a:lnTo>
                    <a:pt x="1238" y="36"/>
                  </a:lnTo>
                  <a:cubicBezTo>
                    <a:pt x="1215" y="13"/>
                    <a:pt x="1185" y="1"/>
                    <a:pt x="1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1" name="Google Shape;1151;p62"/>
            <p:cNvSpPr/>
            <p:nvPr/>
          </p:nvSpPr>
          <p:spPr>
            <a:xfrm>
              <a:off x="5495985" y="3884429"/>
              <a:ext cx="70741" cy="142335"/>
            </a:xfrm>
            <a:custGeom>
              <a:rect b="b" l="l" r="r" t="t"/>
              <a:pathLst>
                <a:path extrusionOk="0" h="4505" w="2239">
                  <a:moveTo>
                    <a:pt x="1132" y="1"/>
                  </a:moveTo>
                  <a:cubicBezTo>
                    <a:pt x="1104" y="1"/>
                    <a:pt x="1076" y="2"/>
                    <a:pt x="1048" y="4"/>
                  </a:cubicBezTo>
                  <a:cubicBezTo>
                    <a:pt x="476" y="28"/>
                    <a:pt x="0" y="551"/>
                    <a:pt x="0" y="1123"/>
                  </a:cubicBezTo>
                  <a:lnTo>
                    <a:pt x="0" y="4505"/>
                  </a:lnTo>
                  <a:lnTo>
                    <a:pt x="2239" y="4505"/>
                  </a:lnTo>
                  <a:lnTo>
                    <a:pt x="2239" y="1123"/>
                  </a:lnTo>
                  <a:cubicBezTo>
                    <a:pt x="2239" y="507"/>
                    <a:pt x="1758" y="1"/>
                    <a:pt x="1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2" name="Google Shape;1152;p62"/>
            <p:cNvSpPr/>
            <p:nvPr/>
          </p:nvSpPr>
          <p:spPr>
            <a:xfrm>
              <a:off x="5519302" y="4192266"/>
              <a:ext cx="24107" cy="24107"/>
            </a:xfrm>
            <a:custGeom>
              <a:rect b="b" l="l" r="r" t="t"/>
              <a:pathLst>
                <a:path extrusionOk="0" h="763" w="763">
                  <a:moveTo>
                    <a:pt x="381" y="1"/>
                  </a:moveTo>
                  <a:cubicBezTo>
                    <a:pt x="167" y="1"/>
                    <a:pt x="0" y="168"/>
                    <a:pt x="0" y="382"/>
                  </a:cubicBezTo>
                  <a:cubicBezTo>
                    <a:pt x="0" y="596"/>
                    <a:pt x="167" y="763"/>
                    <a:pt x="381" y="763"/>
                  </a:cubicBezTo>
                  <a:cubicBezTo>
                    <a:pt x="596" y="763"/>
                    <a:pt x="762" y="596"/>
                    <a:pt x="762" y="382"/>
                  </a:cubicBezTo>
                  <a:cubicBezTo>
                    <a:pt x="762" y="168"/>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3" name="Google Shape;1153;p62"/>
            <p:cNvSpPr/>
            <p:nvPr/>
          </p:nvSpPr>
          <p:spPr>
            <a:xfrm>
              <a:off x="5448560" y="4050812"/>
              <a:ext cx="165558" cy="237057"/>
            </a:xfrm>
            <a:custGeom>
              <a:rect b="b" l="l" r="r" t="t"/>
              <a:pathLst>
                <a:path extrusionOk="0" h="7503" w="5240">
                  <a:moveTo>
                    <a:pt x="2620" y="3740"/>
                  </a:moveTo>
                  <a:cubicBezTo>
                    <a:pt x="3240" y="3740"/>
                    <a:pt x="3740" y="4240"/>
                    <a:pt x="3740" y="4859"/>
                  </a:cubicBezTo>
                  <a:cubicBezTo>
                    <a:pt x="3740" y="5478"/>
                    <a:pt x="3240" y="5978"/>
                    <a:pt x="2620" y="5978"/>
                  </a:cubicBezTo>
                  <a:cubicBezTo>
                    <a:pt x="2001" y="5978"/>
                    <a:pt x="1501" y="5478"/>
                    <a:pt x="1501" y="4859"/>
                  </a:cubicBezTo>
                  <a:cubicBezTo>
                    <a:pt x="1501" y="4240"/>
                    <a:pt x="2001" y="3740"/>
                    <a:pt x="2620" y="3740"/>
                  </a:cubicBezTo>
                  <a:close/>
                  <a:moveTo>
                    <a:pt x="1501" y="1"/>
                  </a:moveTo>
                  <a:lnTo>
                    <a:pt x="1501" y="2501"/>
                  </a:lnTo>
                  <a:cubicBezTo>
                    <a:pt x="596" y="2930"/>
                    <a:pt x="1" y="3859"/>
                    <a:pt x="1" y="4859"/>
                  </a:cubicBezTo>
                  <a:cubicBezTo>
                    <a:pt x="1" y="6312"/>
                    <a:pt x="1168" y="7502"/>
                    <a:pt x="2620" y="7502"/>
                  </a:cubicBezTo>
                  <a:cubicBezTo>
                    <a:pt x="4073" y="7502"/>
                    <a:pt x="5240" y="6312"/>
                    <a:pt x="5240" y="4859"/>
                  </a:cubicBezTo>
                  <a:cubicBezTo>
                    <a:pt x="5240" y="3859"/>
                    <a:pt x="4645" y="2930"/>
                    <a:pt x="3740" y="2501"/>
                  </a:cubicBezTo>
                  <a:lnTo>
                    <a:pt x="37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54" name="Google Shape;1154;p62"/>
          <p:cNvGrpSpPr/>
          <p:nvPr/>
        </p:nvGrpSpPr>
        <p:grpSpPr>
          <a:xfrm>
            <a:off x="4694624" y="3882281"/>
            <a:ext cx="404103" cy="404138"/>
            <a:chOff x="4694624" y="3882281"/>
            <a:chExt cx="404103" cy="404138"/>
          </a:xfrm>
        </p:grpSpPr>
        <p:sp>
          <p:nvSpPr>
            <p:cNvPr id="1155" name="Google Shape;1155;p62"/>
            <p:cNvSpPr/>
            <p:nvPr/>
          </p:nvSpPr>
          <p:spPr>
            <a:xfrm>
              <a:off x="4837594" y="4168127"/>
              <a:ext cx="261133" cy="118292"/>
            </a:xfrm>
            <a:custGeom>
              <a:rect b="b" l="l" r="r" t="t"/>
              <a:pathLst>
                <a:path extrusionOk="0" h="3744" w="8265">
                  <a:moveTo>
                    <a:pt x="4103" y="0"/>
                  </a:moveTo>
                  <a:cubicBezTo>
                    <a:pt x="3906" y="0"/>
                    <a:pt x="3739" y="159"/>
                    <a:pt x="3739" y="360"/>
                  </a:cubicBezTo>
                  <a:lnTo>
                    <a:pt x="3739" y="1479"/>
                  </a:lnTo>
                  <a:lnTo>
                    <a:pt x="2977" y="1479"/>
                  </a:lnTo>
                  <a:lnTo>
                    <a:pt x="2977" y="360"/>
                  </a:lnTo>
                  <a:cubicBezTo>
                    <a:pt x="2977" y="169"/>
                    <a:pt x="2811" y="3"/>
                    <a:pt x="2620" y="3"/>
                  </a:cubicBezTo>
                  <a:cubicBezTo>
                    <a:pt x="1382" y="3"/>
                    <a:pt x="0" y="789"/>
                    <a:pt x="0" y="1860"/>
                  </a:cubicBezTo>
                  <a:cubicBezTo>
                    <a:pt x="0" y="2932"/>
                    <a:pt x="1382" y="3742"/>
                    <a:pt x="2620" y="3742"/>
                  </a:cubicBezTo>
                  <a:cubicBezTo>
                    <a:pt x="2811" y="3742"/>
                    <a:pt x="2977" y="3575"/>
                    <a:pt x="2977" y="3361"/>
                  </a:cubicBezTo>
                  <a:lnTo>
                    <a:pt x="2977" y="2241"/>
                  </a:lnTo>
                  <a:lnTo>
                    <a:pt x="3739" y="2241"/>
                  </a:lnTo>
                  <a:lnTo>
                    <a:pt x="3739" y="3361"/>
                  </a:lnTo>
                  <a:cubicBezTo>
                    <a:pt x="3739" y="3551"/>
                    <a:pt x="3882" y="3718"/>
                    <a:pt x="4073" y="3742"/>
                  </a:cubicBezTo>
                  <a:cubicBezTo>
                    <a:pt x="4085" y="3743"/>
                    <a:pt x="4097" y="3744"/>
                    <a:pt x="4109" y="3744"/>
                  </a:cubicBezTo>
                  <a:cubicBezTo>
                    <a:pt x="4308" y="3744"/>
                    <a:pt x="4478" y="3563"/>
                    <a:pt x="4478" y="3361"/>
                  </a:cubicBezTo>
                  <a:lnTo>
                    <a:pt x="4478" y="2241"/>
                  </a:lnTo>
                  <a:lnTo>
                    <a:pt x="5240" y="2241"/>
                  </a:lnTo>
                  <a:lnTo>
                    <a:pt x="5240" y="2599"/>
                  </a:lnTo>
                  <a:cubicBezTo>
                    <a:pt x="5240" y="2789"/>
                    <a:pt x="5382" y="2956"/>
                    <a:pt x="5573" y="2980"/>
                  </a:cubicBezTo>
                  <a:cubicBezTo>
                    <a:pt x="5587" y="2981"/>
                    <a:pt x="5600" y="2982"/>
                    <a:pt x="5614" y="2982"/>
                  </a:cubicBezTo>
                  <a:cubicBezTo>
                    <a:pt x="5811" y="2982"/>
                    <a:pt x="5978" y="2823"/>
                    <a:pt x="5978" y="2622"/>
                  </a:cubicBezTo>
                  <a:lnTo>
                    <a:pt x="5978" y="2241"/>
                  </a:lnTo>
                  <a:lnTo>
                    <a:pt x="6240" y="2241"/>
                  </a:lnTo>
                  <a:lnTo>
                    <a:pt x="7645" y="3289"/>
                  </a:lnTo>
                  <a:cubicBezTo>
                    <a:pt x="7714" y="3331"/>
                    <a:pt x="7791" y="3356"/>
                    <a:pt x="7872" y="3356"/>
                  </a:cubicBezTo>
                  <a:cubicBezTo>
                    <a:pt x="7930" y="3356"/>
                    <a:pt x="7990" y="3343"/>
                    <a:pt x="8050" y="3313"/>
                  </a:cubicBezTo>
                  <a:cubicBezTo>
                    <a:pt x="8169" y="3313"/>
                    <a:pt x="8264" y="3242"/>
                    <a:pt x="8264" y="3122"/>
                  </a:cubicBezTo>
                  <a:lnTo>
                    <a:pt x="8264" y="741"/>
                  </a:lnTo>
                  <a:cubicBezTo>
                    <a:pt x="8264" y="598"/>
                    <a:pt x="8169" y="479"/>
                    <a:pt x="8050" y="408"/>
                  </a:cubicBezTo>
                  <a:cubicBezTo>
                    <a:pt x="8000" y="378"/>
                    <a:pt x="7942" y="364"/>
                    <a:pt x="7882" y="364"/>
                  </a:cubicBezTo>
                  <a:cubicBezTo>
                    <a:pt x="7799" y="364"/>
                    <a:pt x="7714" y="390"/>
                    <a:pt x="7645" y="431"/>
                  </a:cubicBezTo>
                  <a:lnTo>
                    <a:pt x="6240" y="1479"/>
                  </a:lnTo>
                  <a:lnTo>
                    <a:pt x="5978" y="1479"/>
                  </a:lnTo>
                  <a:lnTo>
                    <a:pt x="5978" y="1122"/>
                  </a:lnTo>
                  <a:cubicBezTo>
                    <a:pt x="5978" y="932"/>
                    <a:pt x="5835" y="765"/>
                    <a:pt x="5644" y="741"/>
                  </a:cubicBezTo>
                  <a:cubicBezTo>
                    <a:pt x="5631" y="739"/>
                    <a:pt x="5617" y="739"/>
                    <a:pt x="5604" y="739"/>
                  </a:cubicBezTo>
                  <a:cubicBezTo>
                    <a:pt x="5407" y="739"/>
                    <a:pt x="5240" y="899"/>
                    <a:pt x="5240" y="1122"/>
                  </a:cubicBezTo>
                  <a:lnTo>
                    <a:pt x="5240" y="1479"/>
                  </a:lnTo>
                  <a:lnTo>
                    <a:pt x="4478" y="1479"/>
                  </a:lnTo>
                  <a:lnTo>
                    <a:pt x="4478" y="384"/>
                  </a:lnTo>
                  <a:cubicBezTo>
                    <a:pt x="4478" y="193"/>
                    <a:pt x="4335" y="27"/>
                    <a:pt x="4144" y="3"/>
                  </a:cubicBezTo>
                  <a:cubicBezTo>
                    <a:pt x="4130" y="1"/>
                    <a:pt x="4117" y="0"/>
                    <a:pt x="4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6" name="Google Shape;1156;p62"/>
            <p:cNvSpPr/>
            <p:nvPr/>
          </p:nvSpPr>
          <p:spPr>
            <a:xfrm>
              <a:off x="4694624" y="3882281"/>
              <a:ext cx="237057" cy="94817"/>
            </a:xfrm>
            <a:custGeom>
              <a:rect b="b" l="l" r="r" t="t"/>
              <a:pathLst>
                <a:path extrusionOk="0" h="3001" w="7503">
                  <a:moveTo>
                    <a:pt x="4525" y="762"/>
                  </a:moveTo>
                  <a:lnTo>
                    <a:pt x="4525" y="1501"/>
                  </a:lnTo>
                  <a:lnTo>
                    <a:pt x="3025" y="1501"/>
                  </a:lnTo>
                  <a:lnTo>
                    <a:pt x="3025" y="762"/>
                  </a:lnTo>
                  <a:close/>
                  <a:moveTo>
                    <a:pt x="2644" y="0"/>
                  </a:moveTo>
                  <a:cubicBezTo>
                    <a:pt x="2430" y="0"/>
                    <a:pt x="2263" y="167"/>
                    <a:pt x="2263" y="381"/>
                  </a:cubicBezTo>
                  <a:lnTo>
                    <a:pt x="2263" y="1501"/>
                  </a:lnTo>
                  <a:lnTo>
                    <a:pt x="739" y="1501"/>
                  </a:lnTo>
                  <a:cubicBezTo>
                    <a:pt x="334" y="1501"/>
                    <a:pt x="1" y="1834"/>
                    <a:pt x="1" y="2263"/>
                  </a:cubicBezTo>
                  <a:lnTo>
                    <a:pt x="1" y="2620"/>
                  </a:lnTo>
                  <a:cubicBezTo>
                    <a:pt x="1" y="2834"/>
                    <a:pt x="167" y="3001"/>
                    <a:pt x="382" y="3001"/>
                  </a:cubicBezTo>
                  <a:lnTo>
                    <a:pt x="7145" y="3001"/>
                  </a:lnTo>
                  <a:cubicBezTo>
                    <a:pt x="7336" y="3001"/>
                    <a:pt x="7502" y="2834"/>
                    <a:pt x="7502" y="2620"/>
                  </a:cubicBezTo>
                  <a:lnTo>
                    <a:pt x="7502" y="2263"/>
                  </a:lnTo>
                  <a:cubicBezTo>
                    <a:pt x="7502" y="1834"/>
                    <a:pt x="7169" y="1501"/>
                    <a:pt x="6764" y="1501"/>
                  </a:cubicBezTo>
                  <a:lnTo>
                    <a:pt x="5264" y="1501"/>
                  </a:lnTo>
                  <a:lnTo>
                    <a:pt x="5264" y="381"/>
                  </a:lnTo>
                  <a:cubicBezTo>
                    <a:pt x="5264" y="167"/>
                    <a:pt x="5097" y="0"/>
                    <a:pt x="4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57" name="Google Shape;1157;p62"/>
            <p:cNvSpPr/>
            <p:nvPr/>
          </p:nvSpPr>
          <p:spPr>
            <a:xfrm>
              <a:off x="4717941" y="4000417"/>
              <a:ext cx="190391" cy="238542"/>
            </a:xfrm>
            <a:custGeom>
              <a:rect b="b" l="l" r="r" t="t"/>
              <a:pathLst>
                <a:path extrusionOk="0" h="7550" w="6026">
                  <a:moveTo>
                    <a:pt x="2097" y="1524"/>
                  </a:moveTo>
                  <a:cubicBezTo>
                    <a:pt x="2311" y="1524"/>
                    <a:pt x="2478" y="1691"/>
                    <a:pt x="2478" y="1905"/>
                  </a:cubicBezTo>
                  <a:lnTo>
                    <a:pt x="2478" y="4168"/>
                  </a:lnTo>
                  <a:cubicBezTo>
                    <a:pt x="2478" y="4382"/>
                    <a:pt x="2311" y="4549"/>
                    <a:pt x="2097" y="4549"/>
                  </a:cubicBezTo>
                  <a:cubicBezTo>
                    <a:pt x="1906" y="4549"/>
                    <a:pt x="1739" y="4382"/>
                    <a:pt x="1739" y="4168"/>
                  </a:cubicBezTo>
                  <a:lnTo>
                    <a:pt x="1739" y="1905"/>
                  </a:lnTo>
                  <a:cubicBezTo>
                    <a:pt x="1739" y="1691"/>
                    <a:pt x="1906" y="1524"/>
                    <a:pt x="2097" y="1524"/>
                  </a:cubicBezTo>
                  <a:close/>
                  <a:moveTo>
                    <a:pt x="3978" y="1524"/>
                  </a:moveTo>
                  <a:cubicBezTo>
                    <a:pt x="4192" y="1524"/>
                    <a:pt x="4359" y="1691"/>
                    <a:pt x="4359" y="1905"/>
                  </a:cubicBezTo>
                  <a:lnTo>
                    <a:pt x="4359" y="4168"/>
                  </a:lnTo>
                  <a:cubicBezTo>
                    <a:pt x="4359" y="4382"/>
                    <a:pt x="4192" y="4549"/>
                    <a:pt x="3978" y="4549"/>
                  </a:cubicBezTo>
                  <a:cubicBezTo>
                    <a:pt x="3764" y="4549"/>
                    <a:pt x="3597" y="4382"/>
                    <a:pt x="3597" y="4168"/>
                  </a:cubicBezTo>
                  <a:lnTo>
                    <a:pt x="3597" y="1905"/>
                  </a:lnTo>
                  <a:cubicBezTo>
                    <a:pt x="3597" y="1691"/>
                    <a:pt x="3764" y="1524"/>
                    <a:pt x="3978" y="1524"/>
                  </a:cubicBezTo>
                  <a:close/>
                  <a:moveTo>
                    <a:pt x="1" y="0"/>
                  </a:moveTo>
                  <a:lnTo>
                    <a:pt x="1" y="7168"/>
                  </a:lnTo>
                  <a:cubicBezTo>
                    <a:pt x="1" y="7383"/>
                    <a:pt x="168" y="7549"/>
                    <a:pt x="382" y="7549"/>
                  </a:cubicBezTo>
                  <a:lnTo>
                    <a:pt x="3073" y="7549"/>
                  </a:lnTo>
                  <a:cubicBezTo>
                    <a:pt x="3049" y="7430"/>
                    <a:pt x="3025" y="7311"/>
                    <a:pt x="3025" y="7168"/>
                  </a:cubicBezTo>
                  <a:cubicBezTo>
                    <a:pt x="3025" y="5739"/>
                    <a:pt x="4549" y="4739"/>
                    <a:pt x="6026" y="4573"/>
                  </a:cubicBezTo>
                  <a:lnTo>
                    <a:pt x="6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1158" name="Google Shape;1158;p62"/>
          <p:cNvSpPr/>
          <p:nvPr/>
        </p:nvSpPr>
        <p:spPr>
          <a:xfrm>
            <a:off x="4059582" y="3882281"/>
            <a:ext cx="404068" cy="404068"/>
          </a:xfrm>
          <a:custGeom>
            <a:rect b="b" l="l" r="r" t="t"/>
            <a:pathLst>
              <a:path extrusionOk="0" h="12789" w="12789">
                <a:moveTo>
                  <a:pt x="6552" y="4358"/>
                </a:moveTo>
                <a:cubicBezTo>
                  <a:pt x="6996" y="4358"/>
                  <a:pt x="7442" y="4525"/>
                  <a:pt x="7788" y="4858"/>
                </a:cubicBezTo>
                <a:cubicBezTo>
                  <a:pt x="8597" y="5668"/>
                  <a:pt x="8597" y="6978"/>
                  <a:pt x="7788" y="7788"/>
                </a:cubicBezTo>
                <a:cubicBezTo>
                  <a:pt x="7299" y="8276"/>
                  <a:pt x="6662" y="8520"/>
                  <a:pt x="6025" y="8520"/>
                </a:cubicBezTo>
                <a:cubicBezTo>
                  <a:pt x="5388" y="8520"/>
                  <a:pt x="4751" y="8276"/>
                  <a:pt x="4263" y="7788"/>
                </a:cubicBezTo>
                <a:cubicBezTo>
                  <a:pt x="4120" y="7645"/>
                  <a:pt x="4120" y="7407"/>
                  <a:pt x="4263" y="7264"/>
                </a:cubicBezTo>
                <a:cubicBezTo>
                  <a:pt x="4334" y="7180"/>
                  <a:pt x="4430" y="7139"/>
                  <a:pt x="4525" y="7139"/>
                </a:cubicBezTo>
                <a:cubicBezTo>
                  <a:pt x="4620" y="7139"/>
                  <a:pt x="4715" y="7180"/>
                  <a:pt x="4787" y="7264"/>
                </a:cubicBezTo>
                <a:cubicBezTo>
                  <a:pt x="5132" y="7597"/>
                  <a:pt x="5579" y="7764"/>
                  <a:pt x="6025" y="7764"/>
                </a:cubicBezTo>
                <a:cubicBezTo>
                  <a:pt x="6472" y="7764"/>
                  <a:pt x="6918" y="7597"/>
                  <a:pt x="7264" y="7264"/>
                </a:cubicBezTo>
                <a:cubicBezTo>
                  <a:pt x="7764" y="6740"/>
                  <a:pt x="7764" y="5906"/>
                  <a:pt x="7264" y="5382"/>
                </a:cubicBezTo>
                <a:cubicBezTo>
                  <a:pt x="7061" y="5192"/>
                  <a:pt x="6805" y="5097"/>
                  <a:pt x="6552" y="5097"/>
                </a:cubicBezTo>
                <a:cubicBezTo>
                  <a:pt x="6299" y="5097"/>
                  <a:pt x="6049" y="5192"/>
                  <a:pt x="5859" y="5382"/>
                </a:cubicBezTo>
                <a:cubicBezTo>
                  <a:pt x="5597" y="5668"/>
                  <a:pt x="5597" y="6121"/>
                  <a:pt x="5859" y="6383"/>
                </a:cubicBezTo>
                <a:cubicBezTo>
                  <a:pt x="6001" y="6525"/>
                  <a:pt x="6001" y="6764"/>
                  <a:pt x="5859" y="6930"/>
                </a:cubicBezTo>
                <a:cubicBezTo>
                  <a:pt x="5787" y="7002"/>
                  <a:pt x="5692" y="7037"/>
                  <a:pt x="5597" y="7037"/>
                </a:cubicBezTo>
                <a:cubicBezTo>
                  <a:pt x="5501" y="7037"/>
                  <a:pt x="5406" y="7002"/>
                  <a:pt x="5335" y="6930"/>
                </a:cubicBezTo>
                <a:cubicBezTo>
                  <a:pt x="4763" y="6359"/>
                  <a:pt x="4763" y="5430"/>
                  <a:pt x="5335" y="4858"/>
                </a:cubicBezTo>
                <a:cubicBezTo>
                  <a:pt x="5668" y="4525"/>
                  <a:pt x="6109" y="4358"/>
                  <a:pt x="6552" y="4358"/>
                </a:cubicBezTo>
                <a:close/>
                <a:moveTo>
                  <a:pt x="8645" y="0"/>
                </a:moveTo>
                <a:cubicBezTo>
                  <a:pt x="6787" y="0"/>
                  <a:pt x="5168" y="1286"/>
                  <a:pt x="4668" y="3072"/>
                </a:cubicBezTo>
                <a:cubicBezTo>
                  <a:pt x="4049" y="2453"/>
                  <a:pt x="3811" y="1501"/>
                  <a:pt x="4096" y="667"/>
                </a:cubicBezTo>
                <a:cubicBezTo>
                  <a:pt x="4168" y="500"/>
                  <a:pt x="4096" y="310"/>
                  <a:pt x="3953" y="238"/>
                </a:cubicBezTo>
                <a:cubicBezTo>
                  <a:pt x="3884" y="199"/>
                  <a:pt x="3810" y="180"/>
                  <a:pt x="3739" y="180"/>
                </a:cubicBezTo>
                <a:cubicBezTo>
                  <a:pt x="3640" y="180"/>
                  <a:pt x="3546" y="217"/>
                  <a:pt x="3477" y="286"/>
                </a:cubicBezTo>
                <a:cubicBezTo>
                  <a:pt x="2167" y="1596"/>
                  <a:pt x="1905" y="3644"/>
                  <a:pt x="2834" y="5263"/>
                </a:cubicBezTo>
                <a:cubicBezTo>
                  <a:pt x="1929" y="5263"/>
                  <a:pt x="1119" y="4787"/>
                  <a:pt x="715" y="3977"/>
                </a:cubicBezTo>
                <a:cubicBezTo>
                  <a:pt x="656" y="3860"/>
                  <a:pt x="516" y="3774"/>
                  <a:pt x="376" y="3774"/>
                </a:cubicBezTo>
                <a:cubicBezTo>
                  <a:pt x="346" y="3774"/>
                  <a:pt x="316" y="3778"/>
                  <a:pt x="286" y="3787"/>
                </a:cubicBezTo>
                <a:cubicBezTo>
                  <a:pt x="119" y="3834"/>
                  <a:pt x="0" y="3977"/>
                  <a:pt x="0" y="4144"/>
                </a:cubicBezTo>
                <a:cubicBezTo>
                  <a:pt x="0" y="6002"/>
                  <a:pt x="1286" y="7621"/>
                  <a:pt x="3072" y="8121"/>
                </a:cubicBezTo>
                <a:cubicBezTo>
                  <a:pt x="2629" y="8565"/>
                  <a:pt x="2014" y="8813"/>
                  <a:pt x="1395" y="8813"/>
                </a:cubicBezTo>
                <a:cubicBezTo>
                  <a:pt x="1150" y="8813"/>
                  <a:pt x="903" y="8774"/>
                  <a:pt x="667" y="8693"/>
                </a:cubicBezTo>
                <a:cubicBezTo>
                  <a:pt x="622" y="8673"/>
                  <a:pt x="576" y="8665"/>
                  <a:pt x="531" y="8665"/>
                </a:cubicBezTo>
                <a:cubicBezTo>
                  <a:pt x="407" y="8665"/>
                  <a:pt x="291" y="8731"/>
                  <a:pt x="238" y="8835"/>
                </a:cubicBezTo>
                <a:cubicBezTo>
                  <a:pt x="143" y="9002"/>
                  <a:pt x="167" y="9193"/>
                  <a:pt x="286" y="9312"/>
                </a:cubicBezTo>
                <a:cubicBezTo>
                  <a:pt x="1072" y="10098"/>
                  <a:pt x="2134" y="10507"/>
                  <a:pt x="3201" y="10507"/>
                </a:cubicBezTo>
                <a:cubicBezTo>
                  <a:pt x="3912" y="10507"/>
                  <a:pt x="4626" y="10326"/>
                  <a:pt x="5263" y="9955"/>
                </a:cubicBezTo>
                <a:lnTo>
                  <a:pt x="5263" y="9955"/>
                </a:lnTo>
                <a:cubicBezTo>
                  <a:pt x="5263" y="10860"/>
                  <a:pt x="4787" y="11669"/>
                  <a:pt x="3977" y="12074"/>
                </a:cubicBezTo>
                <a:cubicBezTo>
                  <a:pt x="3834" y="12146"/>
                  <a:pt x="3739" y="12336"/>
                  <a:pt x="3787" y="12503"/>
                </a:cubicBezTo>
                <a:cubicBezTo>
                  <a:pt x="3834" y="12670"/>
                  <a:pt x="3977" y="12789"/>
                  <a:pt x="4144" y="12789"/>
                </a:cubicBezTo>
                <a:cubicBezTo>
                  <a:pt x="6001" y="12789"/>
                  <a:pt x="7621" y="11503"/>
                  <a:pt x="8121" y="9717"/>
                </a:cubicBezTo>
                <a:cubicBezTo>
                  <a:pt x="8740" y="10336"/>
                  <a:pt x="8978" y="11288"/>
                  <a:pt x="8692" y="12122"/>
                </a:cubicBezTo>
                <a:cubicBezTo>
                  <a:pt x="8621" y="12289"/>
                  <a:pt x="8692" y="12479"/>
                  <a:pt x="8835" y="12550"/>
                </a:cubicBezTo>
                <a:cubicBezTo>
                  <a:pt x="8905" y="12590"/>
                  <a:pt x="8979" y="12609"/>
                  <a:pt x="9050" y="12609"/>
                </a:cubicBezTo>
                <a:cubicBezTo>
                  <a:pt x="9149" y="12609"/>
                  <a:pt x="9242" y="12572"/>
                  <a:pt x="9312" y="12503"/>
                </a:cubicBezTo>
                <a:cubicBezTo>
                  <a:pt x="10621" y="11193"/>
                  <a:pt x="10883" y="9145"/>
                  <a:pt x="9955" y="7526"/>
                </a:cubicBezTo>
                <a:cubicBezTo>
                  <a:pt x="10860" y="7526"/>
                  <a:pt x="11669" y="8002"/>
                  <a:pt x="12074" y="8812"/>
                </a:cubicBezTo>
                <a:cubicBezTo>
                  <a:pt x="12133" y="8929"/>
                  <a:pt x="12272" y="9015"/>
                  <a:pt x="12413" y="9015"/>
                </a:cubicBezTo>
                <a:cubicBezTo>
                  <a:pt x="12443" y="9015"/>
                  <a:pt x="12473" y="9011"/>
                  <a:pt x="12503" y="9002"/>
                </a:cubicBezTo>
                <a:cubicBezTo>
                  <a:pt x="12670" y="8955"/>
                  <a:pt x="12789" y="8812"/>
                  <a:pt x="12789" y="8645"/>
                </a:cubicBezTo>
                <a:cubicBezTo>
                  <a:pt x="12789" y="6764"/>
                  <a:pt x="11503" y="5144"/>
                  <a:pt x="9717" y="4668"/>
                </a:cubicBezTo>
                <a:cubicBezTo>
                  <a:pt x="10160" y="4224"/>
                  <a:pt x="10775" y="3976"/>
                  <a:pt x="11394" y="3976"/>
                </a:cubicBezTo>
                <a:cubicBezTo>
                  <a:pt x="11639" y="3976"/>
                  <a:pt x="11885" y="4015"/>
                  <a:pt x="12122" y="4096"/>
                </a:cubicBezTo>
                <a:cubicBezTo>
                  <a:pt x="12166" y="4116"/>
                  <a:pt x="12213" y="4124"/>
                  <a:pt x="12258" y="4124"/>
                </a:cubicBezTo>
                <a:cubicBezTo>
                  <a:pt x="12382" y="4124"/>
                  <a:pt x="12498" y="4058"/>
                  <a:pt x="12550" y="3953"/>
                </a:cubicBezTo>
                <a:cubicBezTo>
                  <a:pt x="12646" y="3787"/>
                  <a:pt x="12622" y="3596"/>
                  <a:pt x="12503" y="3477"/>
                </a:cubicBezTo>
                <a:cubicBezTo>
                  <a:pt x="11716" y="2691"/>
                  <a:pt x="10655" y="2282"/>
                  <a:pt x="9587" y="2282"/>
                </a:cubicBezTo>
                <a:cubicBezTo>
                  <a:pt x="8877" y="2282"/>
                  <a:pt x="8163" y="2463"/>
                  <a:pt x="7526" y="2834"/>
                </a:cubicBezTo>
                <a:cubicBezTo>
                  <a:pt x="7526" y="1929"/>
                  <a:pt x="8002" y="1120"/>
                  <a:pt x="8812" y="715"/>
                </a:cubicBezTo>
                <a:cubicBezTo>
                  <a:pt x="8954" y="643"/>
                  <a:pt x="9050" y="453"/>
                  <a:pt x="9002" y="286"/>
                </a:cubicBezTo>
                <a:cubicBezTo>
                  <a:pt x="8954" y="119"/>
                  <a:pt x="8812" y="0"/>
                  <a:pt x="8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nvGrpSpPr>
          <p:cNvPr id="1159" name="Google Shape;1159;p62"/>
          <p:cNvGrpSpPr/>
          <p:nvPr/>
        </p:nvGrpSpPr>
        <p:grpSpPr>
          <a:xfrm>
            <a:off x="3471934" y="3882281"/>
            <a:ext cx="404068" cy="404076"/>
            <a:chOff x="3471934" y="3882281"/>
            <a:chExt cx="404068" cy="404076"/>
          </a:xfrm>
        </p:grpSpPr>
        <p:sp>
          <p:nvSpPr>
            <p:cNvPr id="1160" name="Google Shape;1160;p62"/>
            <p:cNvSpPr/>
            <p:nvPr/>
          </p:nvSpPr>
          <p:spPr>
            <a:xfrm>
              <a:off x="3503530" y="4155394"/>
              <a:ext cx="348398" cy="82779"/>
            </a:xfrm>
            <a:custGeom>
              <a:rect b="b" l="l" r="r" t="t"/>
              <a:pathLst>
                <a:path extrusionOk="0" h="2620" w="11027">
                  <a:moveTo>
                    <a:pt x="8407" y="1"/>
                  </a:moveTo>
                  <a:cubicBezTo>
                    <a:pt x="7549" y="1"/>
                    <a:pt x="6502" y="406"/>
                    <a:pt x="6216" y="549"/>
                  </a:cubicBezTo>
                  <a:cubicBezTo>
                    <a:pt x="6025" y="644"/>
                    <a:pt x="4287" y="1501"/>
                    <a:pt x="2382" y="1501"/>
                  </a:cubicBezTo>
                  <a:cubicBezTo>
                    <a:pt x="1524" y="1501"/>
                    <a:pt x="667" y="1311"/>
                    <a:pt x="0" y="1096"/>
                  </a:cubicBezTo>
                  <a:lnTo>
                    <a:pt x="0" y="1096"/>
                  </a:lnTo>
                  <a:cubicBezTo>
                    <a:pt x="310" y="1620"/>
                    <a:pt x="715" y="2097"/>
                    <a:pt x="1167" y="2501"/>
                  </a:cubicBezTo>
                  <a:cubicBezTo>
                    <a:pt x="1575" y="2585"/>
                    <a:pt x="1986" y="2620"/>
                    <a:pt x="2391" y="2620"/>
                  </a:cubicBezTo>
                  <a:cubicBezTo>
                    <a:pt x="4420" y="2620"/>
                    <a:pt x="6271" y="1735"/>
                    <a:pt x="6549" y="1596"/>
                  </a:cubicBezTo>
                  <a:cubicBezTo>
                    <a:pt x="6859" y="1454"/>
                    <a:pt x="7764" y="1120"/>
                    <a:pt x="8407" y="1120"/>
                  </a:cubicBezTo>
                  <a:cubicBezTo>
                    <a:pt x="9312" y="1120"/>
                    <a:pt x="10336" y="1644"/>
                    <a:pt x="10407" y="1668"/>
                  </a:cubicBezTo>
                  <a:cubicBezTo>
                    <a:pt x="10645" y="1382"/>
                    <a:pt x="10836" y="1073"/>
                    <a:pt x="11026" y="763"/>
                  </a:cubicBezTo>
                  <a:cubicBezTo>
                    <a:pt x="10764" y="644"/>
                    <a:pt x="9526"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1" name="Google Shape;1161;p62"/>
            <p:cNvSpPr/>
            <p:nvPr/>
          </p:nvSpPr>
          <p:spPr>
            <a:xfrm>
              <a:off x="3591555" y="4030496"/>
              <a:ext cx="167833" cy="88814"/>
            </a:xfrm>
            <a:custGeom>
              <a:rect b="b" l="l" r="r" t="t"/>
              <a:pathLst>
                <a:path extrusionOk="0" h="2811" w="5312">
                  <a:moveTo>
                    <a:pt x="2977" y="1"/>
                  </a:moveTo>
                  <a:cubicBezTo>
                    <a:pt x="2573" y="1"/>
                    <a:pt x="2573" y="48"/>
                    <a:pt x="2501" y="382"/>
                  </a:cubicBezTo>
                  <a:cubicBezTo>
                    <a:pt x="2453" y="620"/>
                    <a:pt x="2382" y="953"/>
                    <a:pt x="2120" y="1215"/>
                  </a:cubicBezTo>
                  <a:cubicBezTo>
                    <a:pt x="1739" y="1620"/>
                    <a:pt x="1263" y="1715"/>
                    <a:pt x="906" y="1811"/>
                  </a:cubicBezTo>
                  <a:cubicBezTo>
                    <a:pt x="382" y="1930"/>
                    <a:pt x="72" y="2025"/>
                    <a:pt x="1" y="2811"/>
                  </a:cubicBezTo>
                  <a:cubicBezTo>
                    <a:pt x="1239" y="2692"/>
                    <a:pt x="2430" y="2120"/>
                    <a:pt x="2430" y="2120"/>
                  </a:cubicBezTo>
                  <a:cubicBezTo>
                    <a:pt x="2501" y="2096"/>
                    <a:pt x="3859" y="1430"/>
                    <a:pt x="5311" y="1334"/>
                  </a:cubicBezTo>
                  <a:cubicBezTo>
                    <a:pt x="5311" y="834"/>
                    <a:pt x="4787" y="525"/>
                    <a:pt x="4668" y="525"/>
                  </a:cubicBezTo>
                  <a:cubicBezTo>
                    <a:pt x="4525" y="572"/>
                    <a:pt x="4430" y="596"/>
                    <a:pt x="4287" y="596"/>
                  </a:cubicBezTo>
                  <a:cubicBezTo>
                    <a:pt x="3978" y="596"/>
                    <a:pt x="3716" y="429"/>
                    <a:pt x="3478" y="263"/>
                  </a:cubicBezTo>
                  <a:cubicBezTo>
                    <a:pt x="3311" y="120"/>
                    <a:pt x="3120" y="1"/>
                    <a:pt x="29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2" name="Google Shape;1162;p62"/>
            <p:cNvSpPr/>
            <p:nvPr/>
          </p:nvSpPr>
          <p:spPr>
            <a:xfrm>
              <a:off x="3475694" y="4095963"/>
              <a:ext cx="395791" cy="82810"/>
            </a:xfrm>
            <a:custGeom>
              <a:rect b="b" l="l" r="r" t="t"/>
              <a:pathLst>
                <a:path extrusionOk="0" h="2621" w="12527">
                  <a:moveTo>
                    <a:pt x="9288" y="1"/>
                  </a:moveTo>
                  <a:cubicBezTo>
                    <a:pt x="7907" y="1"/>
                    <a:pt x="6454" y="715"/>
                    <a:pt x="6430" y="715"/>
                  </a:cubicBezTo>
                  <a:cubicBezTo>
                    <a:pt x="6382" y="739"/>
                    <a:pt x="4835" y="1501"/>
                    <a:pt x="3263" y="1501"/>
                  </a:cubicBezTo>
                  <a:cubicBezTo>
                    <a:pt x="2143" y="1501"/>
                    <a:pt x="1000" y="1120"/>
                    <a:pt x="0" y="667"/>
                  </a:cubicBezTo>
                  <a:lnTo>
                    <a:pt x="0" y="667"/>
                  </a:lnTo>
                  <a:cubicBezTo>
                    <a:pt x="72" y="1144"/>
                    <a:pt x="191" y="1596"/>
                    <a:pt x="381" y="2025"/>
                  </a:cubicBezTo>
                  <a:cubicBezTo>
                    <a:pt x="1000" y="2263"/>
                    <a:pt x="2120" y="2620"/>
                    <a:pt x="3263" y="2620"/>
                  </a:cubicBezTo>
                  <a:cubicBezTo>
                    <a:pt x="4977" y="2620"/>
                    <a:pt x="6597" y="1858"/>
                    <a:pt x="6763" y="1763"/>
                  </a:cubicBezTo>
                  <a:cubicBezTo>
                    <a:pt x="6787" y="1763"/>
                    <a:pt x="8097" y="1120"/>
                    <a:pt x="9288" y="1120"/>
                  </a:cubicBezTo>
                  <a:cubicBezTo>
                    <a:pt x="10550" y="1120"/>
                    <a:pt x="11860" y="1810"/>
                    <a:pt x="12217" y="1953"/>
                  </a:cubicBezTo>
                  <a:cubicBezTo>
                    <a:pt x="12336" y="1620"/>
                    <a:pt x="12455" y="1263"/>
                    <a:pt x="12527" y="906"/>
                  </a:cubicBezTo>
                  <a:cubicBezTo>
                    <a:pt x="11622" y="477"/>
                    <a:pt x="10550" y="1"/>
                    <a:pt x="9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3" name="Google Shape;1163;p62"/>
            <p:cNvSpPr/>
            <p:nvPr/>
          </p:nvSpPr>
          <p:spPr>
            <a:xfrm>
              <a:off x="3502771" y="3882281"/>
              <a:ext cx="320563" cy="119650"/>
            </a:xfrm>
            <a:custGeom>
              <a:rect b="b" l="l" r="r" t="t"/>
              <a:pathLst>
                <a:path extrusionOk="0" h="3787" w="10146">
                  <a:moveTo>
                    <a:pt x="5406" y="0"/>
                  </a:moveTo>
                  <a:cubicBezTo>
                    <a:pt x="3120" y="0"/>
                    <a:pt x="1120" y="1239"/>
                    <a:pt x="0" y="3072"/>
                  </a:cubicBezTo>
                  <a:cubicBezTo>
                    <a:pt x="299" y="3001"/>
                    <a:pt x="700" y="2930"/>
                    <a:pt x="1086" y="2930"/>
                  </a:cubicBezTo>
                  <a:cubicBezTo>
                    <a:pt x="1346" y="2930"/>
                    <a:pt x="1600" y="2962"/>
                    <a:pt x="1810" y="3049"/>
                  </a:cubicBezTo>
                  <a:cubicBezTo>
                    <a:pt x="2310" y="3263"/>
                    <a:pt x="2358" y="3715"/>
                    <a:pt x="2406" y="3787"/>
                  </a:cubicBezTo>
                  <a:cubicBezTo>
                    <a:pt x="2906" y="3763"/>
                    <a:pt x="3144" y="3453"/>
                    <a:pt x="3501" y="2882"/>
                  </a:cubicBezTo>
                  <a:cubicBezTo>
                    <a:pt x="3882" y="2286"/>
                    <a:pt x="4335" y="1524"/>
                    <a:pt x="5406" y="1524"/>
                  </a:cubicBezTo>
                  <a:cubicBezTo>
                    <a:pt x="5716" y="1524"/>
                    <a:pt x="5954" y="1596"/>
                    <a:pt x="6073" y="1905"/>
                  </a:cubicBezTo>
                  <a:cubicBezTo>
                    <a:pt x="6145" y="2072"/>
                    <a:pt x="6692" y="2215"/>
                    <a:pt x="7002" y="2286"/>
                  </a:cubicBezTo>
                  <a:cubicBezTo>
                    <a:pt x="7216" y="2334"/>
                    <a:pt x="7407" y="2477"/>
                    <a:pt x="7573" y="2620"/>
                  </a:cubicBezTo>
                  <a:cubicBezTo>
                    <a:pt x="7812" y="2810"/>
                    <a:pt x="8050" y="3025"/>
                    <a:pt x="8431" y="3025"/>
                  </a:cubicBezTo>
                  <a:cubicBezTo>
                    <a:pt x="8443" y="3025"/>
                    <a:pt x="8455" y="3026"/>
                    <a:pt x="8467" y="3026"/>
                  </a:cubicBezTo>
                  <a:cubicBezTo>
                    <a:pt x="8986" y="3026"/>
                    <a:pt x="9650" y="2545"/>
                    <a:pt x="9860" y="2382"/>
                  </a:cubicBezTo>
                  <a:lnTo>
                    <a:pt x="10145" y="2120"/>
                  </a:lnTo>
                  <a:cubicBezTo>
                    <a:pt x="8979" y="834"/>
                    <a:pt x="7288" y="0"/>
                    <a:pt x="5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4" name="Google Shape;1164;p62"/>
            <p:cNvSpPr/>
            <p:nvPr/>
          </p:nvSpPr>
          <p:spPr>
            <a:xfrm>
              <a:off x="3471934" y="3954508"/>
              <a:ext cx="404068" cy="164800"/>
            </a:xfrm>
            <a:custGeom>
              <a:rect b="b" l="l" r="r" t="t"/>
              <a:pathLst>
                <a:path extrusionOk="0" h="5216" w="12789">
                  <a:moveTo>
                    <a:pt x="6382" y="0"/>
                  </a:moveTo>
                  <a:cubicBezTo>
                    <a:pt x="5763" y="0"/>
                    <a:pt x="5501" y="358"/>
                    <a:pt x="5096" y="977"/>
                  </a:cubicBezTo>
                  <a:cubicBezTo>
                    <a:pt x="4763" y="1548"/>
                    <a:pt x="4334" y="2239"/>
                    <a:pt x="3382" y="2239"/>
                  </a:cubicBezTo>
                  <a:cubicBezTo>
                    <a:pt x="2858" y="2239"/>
                    <a:pt x="2715" y="1858"/>
                    <a:pt x="2644" y="1667"/>
                  </a:cubicBezTo>
                  <a:cubicBezTo>
                    <a:pt x="2596" y="1525"/>
                    <a:pt x="2572" y="1501"/>
                    <a:pt x="2501" y="1453"/>
                  </a:cubicBezTo>
                  <a:cubicBezTo>
                    <a:pt x="2391" y="1411"/>
                    <a:pt x="2246" y="1395"/>
                    <a:pt x="2084" y="1395"/>
                  </a:cubicBezTo>
                  <a:cubicBezTo>
                    <a:pt x="1506" y="1395"/>
                    <a:pt x="710" y="1606"/>
                    <a:pt x="524" y="1644"/>
                  </a:cubicBezTo>
                  <a:cubicBezTo>
                    <a:pt x="143" y="2549"/>
                    <a:pt x="0" y="3073"/>
                    <a:pt x="0" y="4097"/>
                  </a:cubicBezTo>
                  <a:cubicBezTo>
                    <a:pt x="0" y="4168"/>
                    <a:pt x="0" y="4239"/>
                    <a:pt x="0" y="4311"/>
                  </a:cubicBezTo>
                  <a:cubicBezTo>
                    <a:pt x="1000" y="4740"/>
                    <a:pt x="1953" y="5121"/>
                    <a:pt x="3048" y="5216"/>
                  </a:cubicBezTo>
                  <a:cubicBezTo>
                    <a:pt x="3144" y="3954"/>
                    <a:pt x="3763" y="3668"/>
                    <a:pt x="4501" y="3501"/>
                  </a:cubicBezTo>
                  <a:cubicBezTo>
                    <a:pt x="4834" y="3406"/>
                    <a:pt x="5144" y="3334"/>
                    <a:pt x="5382" y="3096"/>
                  </a:cubicBezTo>
                  <a:cubicBezTo>
                    <a:pt x="5477" y="2977"/>
                    <a:pt x="5525" y="2858"/>
                    <a:pt x="5549" y="2644"/>
                  </a:cubicBezTo>
                  <a:cubicBezTo>
                    <a:pt x="5620" y="2263"/>
                    <a:pt x="5763" y="1644"/>
                    <a:pt x="6763" y="1644"/>
                  </a:cubicBezTo>
                  <a:cubicBezTo>
                    <a:pt x="7144" y="1644"/>
                    <a:pt x="7454" y="1882"/>
                    <a:pt x="7692" y="2049"/>
                  </a:cubicBezTo>
                  <a:cubicBezTo>
                    <a:pt x="7919" y="2211"/>
                    <a:pt x="8004" y="2255"/>
                    <a:pt x="8071" y="2255"/>
                  </a:cubicBezTo>
                  <a:cubicBezTo>
                    <a:pt x="8152" y="2255"/>
                    <a:pt x="8207" y="2191"/>
                    <a:pt x="8454" y="2191"/>
                  </a:cubicBezTo>
                  <a:cubicBezTo>
                    <a:pt x="9002" y="2191"/>
                    <a:pt x="9859" y="2834"/>
                    <a:pt x="9859" y="3739"/>
                  </a:cubicBezTo>
                  <a:cubicBezTo>
                    <a:pt x="9859" y="3739"/>
                    <a:pt x="9835" y="3739"/>
                    <a:pt x="9835" y="3763"/>
                  </a:cubicBezTo>
                  <a:cubicBezTo>
                    <a:pt x="10907" y="3835"/>
                    <a:pt x="11788" y="4168"/>
                    <a:pt x="12765" y="4597"/>
                  </a:cubicBezTo>
                  <a:cubicBezTo>
                    <a:pt x="12765" y="4454"/>
                    <a:pt x="12788" y="4287"/>
                    <a:pt x="12788" y="4120"/>
                  </a:cubicBezTo>
                  <a:cubicBezTo>
                    <a:pt x="12788" y="2739"/>
                    <a:pt x="12336" y="1453"/>
                    <a:pt x="11598" y="429"/>
                  </a:cubicBezTo>
                  <a:cubicBezTo>
                    <a:pt x="10836" y="1121"/>
                    <a:pt x="10142" y="1478"/>
                    <a:pt x="9472" y="1478"/>
                  </a:cubicBezTo>
                  <a:cubicBezTo>
                    <a:pt x="9450" y="1478"/>
                    <a:pt x="9428" y="1478"/>
                    <a:pt x="9407" y="1477"/>
                  </a:cubicBezTo>
                  <a:cubicBezTo>
                    <a:pt x="8740" y="1477"/>
                    <a:pt x="8335" y="1144"/>
                    <a:pt x="8073" y="905"/>
                  </a:cubicBezTo>
                  <a:cubicBezTo>
                    <a:pt x="7978" y="834"/>
                    <a:pt x="7835" y="739"/>
                    <a:pt x="7811" y="739"/>
                  </a:cubicBezTo>
                  <a:cubicBezTo>
                    <a:pt x="6882" y="501"/>
                    <a:pt x="6549" y="286"/>
                    <a:pt x="6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5" name="Google Shape;1165;p62"/>
            <p:cNvSpPr/>
            <p:nvPr/>
          </p:nvSpPr>
          <p:spPr>
            <a:xfrm>
              <a:off x="3578759" y="4214099"/>
              <a:ext cx="237057" cy="72258"/>
            </a:xfrm>
            <a:custGeom>
              <a:rect b="b" l="l" r="r" t="t"/>
              <a:pathLst>
                <a:path extrusionOk="0" h="2287" w="7503">
                  <a:moveTo>
                    <a:pt x="6026" y="0"/>
                  </a:moveTo>
                  <a:cubicBezTo>
                    <a:pt x="5573" y="0"/>
                    <a:pt x="4787" y="262"/>
                    <a:pt x="4502" y="405"/>
                  </a:cubicBezTo>
                  <a:cubicBezTo>
                    <a:pt x="4192" y="572"/>
                    <a:pt x="2216" y="1501"/>
                    <a:pt x="1" y="1501"/>
                  </a:cubicBezTo>
                  <a:cubicBezTo>
                    <a:pt x="906" y="1977"/>
                    <a:pt x="1930" y="2287"/>
                    <a:pt x="3001" y="2287"/>
                  </a:cubicBezTo>
                  <a:cubicBezTo>
                    <a:pt x="4764" y="2287"/>
                    <a:pt x="6359" y="1548"/>
                    <a:pt x="7502" y="405"/>
                  </a:cubicBezTo>
                  <a:cubicBezTo>
                    <a:pt x="7431" y="381"/>
                    <a:pt x="6669" y="0"/>
                    <a:pt x="6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66" name="Google Shape;1166;p62"/>
          <p:cNvGrpSpPr/>
          <p:nvPr/>
        </p:nvGrpSpPr>
        <p:grpSpPr>
          <a:xfrm>
            <a:off x="2832343" y="3895077"/>
            <a:ext cx="404107" cy="378484"/>
            <a:chOff x="2832343" y="3895077"/>
            <a:chExt cx="404107" cy="378484"/>
          </a:xfrm>
        </p:grpSpPr>
        <p:sp>
          <p:nvSpPr>
            <p:cNvPr id="1167" name="Google Shape;1167;p62"/>
            <p:cNvSpPr/>
            <p:nvPr/>
          </p:nvSpPr>
          <p:spPr>
            <a:xfrm>
              <a:off x="2887288" y="3927052"/>
              <a:ext cx="76018" cy="73774"/>
            </a:xfrm>
            <a:custGeom>
              <a:rect b="b" l="l" r="r" t="t"/>
              <a:pathLst>
                <a:path extrusionOk="0" h="2335" w="2406">
                  <a:moveTo>
                    <a:pt x="408" y="0"/>
                  </a:moveTo>
                  <a:cubicBezTo>
                    <a:pt x="310" y="0"/>
                    <a:pt x="215" y="36"/>
                    <a:pt x="143" y="107"/>
                  </a:cubicBezTo>
                  <a:cubicBezTo>
                    <a:pt x="0" y="250"/>
                    <a:pt x="0" y="488"/>
                    <a:pt x="143" y="631"/>
                  </a:cubicBezTo>
                  <a:lnTo>
                    <a:pt x="1739" y="2227"/>
                  </a:lnTo>
                  <a:cubicBezTo>
                    <a:pt x="1810" y="2298"/>
                    <a:pt x="1905" y="2334"/>
                    <a:pt x="2001" y="2334"/>
                  </a:cubicBezTo>
                  <a:cubicBezTo>
                    <a:pt x="2096" y="2334"/>
                    <a:pt x="2191" y="2298"/>
                    <a:pt x="2263" y="2227"/>
                  </a:cubicBezTo>
                  <a:cubicBezTo>
                    <a:pt x="2406" y="2084"/>
                    <a:pt x="2406" y="1846"/>
                    <a:pt x="2263" y="1703"/>
                  </a:cubicBezTo>
                  <a:lnTo>
                    <a:pt x="691" y="107"/>
                  </a:lnTo>
                  <a:cubicBezTo>
                    <a:pt x="608" y="36"/>
                    <a:pt x="506" y="0"/>
                    <a:pt x="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8" name="Google Shape;1168;p62"/>
            <p:cNvSpPr/>
            <p:nvPr/>
          </p:nvSpPr>
          <p:spPr>
            <a:xfrm>
              <a:off x="3104729" y="3927052"/>
              <a:ext cx="76018" cy="73774"/>
            </a:xfrm>
            <a:custGeom>
              <a:rect b="b" l="l" r="r" t="t"/>
              <a:pathLst>
                <a:path extrusionOk="0" h="2335" w="2406">
                  <a:moveTo>
                    <a:pt x="2001" y="0"/>
                  </a:moveTo>
                  <a:cubicBezTo>
                    <a:pt x="1906" y="0"/>
                    <a:pt x="1811" y="36"/>
                    <a:pt x="1739" y="107"/>
                  </a:cubicBezTo>
                  <a:lnTo>
                    <a:pt x="144" y="1703"/>
                  </a:lnTo>
                  <a:cubicBezTo>
                    <a:pt x="1" y="1846"/>
                    <a:pt x="1" y="2084"/>
                    <a:pt x="144" y="2227"/>
                  </a:cubicBezTo>
                  <a:cubicBezTo>
                    <a:pt x="215" y="2298"/>
                    <a:pt x="310" y="2334"/>
                    <a:pt x="405" y="2334"/>
                  </a:cubicBezTo>
                  <a:cubicBezTo>
                    <a:pt x="501" y="2334"/>
                    <a:pt x="596" y="2298"/>
                    <a:pt x="667" y="2227"/>
                  </a:cubicBezTo>
                  <a:lnTo>
                    <a:pt x="2263" y="631"/>
                  </a:lnTo>
                  <a:cubicBezTo>
                    <a:pt x="2406" y="488"/>
                    <a:pt x="2406" y="250"/>
                    <a:pt x="2263" y="107"/>
                  </a:cubicBezTo>
                  <a:cubicBezTo>
                    <a:pt x="2192" y="36"/>
                    <a:pt x="2096" y="0"/>
                    <a:pt x="20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69" name="Google Shape;1169;p62"/>
            <p:cNvSpPr/>
            <p:nvPr/>
          </p:nvSpPr>
          <p:spPr>
            <a:xfrm>
              <a:off x="3022707" y="3895077"/>
              <a:ext cx="23380" cy="70741"/>
            </a:xfrm>
            <a:custGeom>
              <a:rect b="b" l="l" r="r" t="t"/>
              <a:pathLst>
                <a:path extrusionOk="0" h="2239" w="740">
                  <a:moveTo>
                    <a:pt x="358" y="0"/>
                  </a:moveTo>
                  <a:cubicBezTo>
                    <a:pt x="168" y="0"/>
                    <a:pt x="1" y="167"/>
                    <a:pt x="1" y="381"/>
                  </a:cubicBezTo>
                  <a:lnTo>
                    <a:pt x="1" y="1881"/>
                  </a:lnTo>
                  <a:cubicBezTo>
                    <a:pt x="1" y="2072"/>
                    <a:pt x="168" y="2239"/>
                    <a:pt x="358" y="2239"/>
                  </a:cubicBezTo>
                  <a:cubicBezTo>
                    <a:pt x="572" y="2239"/>
                    <a:pt x="739" y="2072"/>
                    <a:pt x="739" y="1881"/>
                  </a:cubicBezTo>
                  <a:lnTo>
                    <a:pt x="739" y="381"/>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0" name="Google Shape;1170;p62"/>
            <p:cNvSpPr/>
            <p:nvPr/>
          </p:nvSpPr>
          <p:spPr>
            <a:xfrm>
              <a:off x="3130321" y="4006420"/>
              <a:ext cx="48182" cy="32511"/>
            </a:xfrm>
            <a:custGeom>
              <a:rect b="b" l="l" r="r" t="t"/>
              <a:pathLst>
                <a:path extrusionOk="0" h="1029" w="1525">
                  <a:moveTo>
                    <a:pt x="1107" y="1"/>
                  </a:moveTo>
                  <a:cubicBezTo>
                    <a:pt x="1064" y="1"/>
                    <a:pt x="1020" y="8"/>
                    <a:pt x="977" y="24"/>
                  </a:cubicBezTo>
                  <a:lnTo>
                    <a:pt x="262" y="310"/>
                  </a:lnTo>
                  <a:cubicBezTo>
                    <a:pt x="72" y="382"/>
                    <a:pt x="0" y="620"/>
                    <a:pt x="72" y="810"/>
                  </a:cubicBezTo>
                  <a:cubicBezTo>
                    <a:pt x="125" y="952"/>
                    <a:pt x="271" y="1028"/>
                    <a:pt x="420" y="1028"/>
                  </a:cubicBezTo>
                  <a:cubicBezTo>
                    <a:pt x="471" y="1028"/>
                    <a:pt x="523" y="1019"/>
                    <a:pt x="572" y="1001"/>
                  </a:cubicBezTo>
                  <a:lnTo>
                    <a:pt x="1262" y="715"/>
                  </a:lnTo>
                  <a:cubicBezTo>
                    <a:pt x="1453" y="644"/>
                    <a:pt x="1524" y="429"/>
                    <a:pt x="1453" y="239"/>
                  </a:cubicBezTo>
                  <a:cubicBezTo>
                    <a:pt x="1398" y="91"/>
                    <a:pt x="1257" y="1"/>
                    <a:pt x="11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1" name="Google Shape;1171;p62"/>
            <p:cNvSpPr/>
            <p:nvPr/>
          </p:nvSpPr>
          <p:spPr>
            <a:xfrm>
              <a:off x="3066372" y="3929579"/>
              <a:ext cx="35386" cy="45276"/>
            </a:xfrm>
            <a:custGeom>
              <a:rect b="b" l="l" r="r" t="t"/>
              <a:pathLst>
                <a:path extrusionOk="0" h="1433" w="1120">
                  <a:moveTo>
                    <a:pt x="686" y="0"/>
                  </a:moveTo>
                  <a:cubicBezTo>
                    <a:pt x="543" y="0"/>
                    <a:pt x="411" y="76"/>
                    <a:pt x="357" y="218"/>
                  </a:cubicBezTo>
                  <a:lnTo>
                    <a:pt x="72" y="932"/>
                  </a:lnTo>
                  <a:cubicBezTo>
                    <a:pt x="0" y="1123"/>
                    <a:pt x="72" y="1337"/>
                    <a:pt x="262" y="1409"/>
                  </a:cubicBezTo>
                  <a:cubicBezTo>
                    <a:pt x="311" y="1425"/>
                    <a:pt x="360" y="1433"/>
                    <a:pt x="408" y="1433"/>
                  </a:cubicBezTo>
                  <a:cubicBezTo>
                    <a:pt x="567" y="1433"/>
                    <a:pt x="707" y="1347"/>
                    <a:pt x="762" y="1218"/>
                  </a:cubicBezTo>
                  <a:lnTo>
                    <a:pt x="1048" y="528"/>
                  </a:lnTo>
                  <a:cubicBezTo>
                    <a:pt x="1119" y="313"/>
                    <a:pt x="1024" y="99"/>
                    <a:pt x="834" y="27"/>
                  </a:cubicBezTo>
                  <a:cubicBezTo>
                    <a:pt x="785" y="9"/>
                    <a:pt x="735"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2" name="Google Shape;1172;p62"/>
            <p:cNvSpPr/>
            <p:nvPr/>
          </p:nvSpPr>
          <p:spPr>
            <a:xfrm>
              <a:off x="2966277" y="3929579"/>
              <a:ext cx="36145" cy="45370"/>
            </a:xfrm>
            <a:custGeom>
              <a:rect b="b" l="l" r="r" t="t"/>
              <a:pathLst>
                <a:path extrusionOk="0" h="1436" w="1144">
                  <a:moveTo>
                    <a:pt x="435" y="0"/>
                  </a:moveTo>
                  <a:cubicBezTo>
                    <a:pt x="385" y="0"/>
                    <a:pt x="335" y="9"/>
                    <a:pt x="287" y="27"/>
                  </a:cubicBezTo>
                  <a:cubicBezTo>
                    <a:pt x="96" y="99"/>
                    <a:pt x="1" y="313"/>
                    <a:pt x="96" y="528"/>
                  </a:cubicBezTo>
                  <a:lnTo>
                    <a:pt x="382" y="1218"/>
                  </a:lnTo>
                  <a:cubicBezTo>
                    <a:pt x="435" y="1360"/>
                    <a:pt x="567" y="1436"/>
                    <a:pt x="710" y="1436"/>
                  </a:cubicBezTo>
                  <a:cubicBezTo>
                    <a:pt x="759" y="1436"/>
                    <a:pt x="809" y="1427"/>
                    <a:pt x="858" y="1409"/>
                  </a:cubicBezTo>
                  <a:cubicBezTo>
                    <a:pt x="1049" y="1337"/>
                    <a:pt x="1144" y="1123"/>
                    <a:pt x="1072" y="932"/>
                  </a:cubicBezTo>
                  <a:lnTo>
                    <a:pt x="787" y="218"/>
                  </a:lnTo>
                  <a:cubicBezTo>
                    <a:pt x="716" y="76"/>
                    <a:pt x="579" y="0"/>
                    <a:pt x="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3" name="Google Shape;1173;p62"/>
            <p:cNvSpPr/>
            <p:nvPr/>
          </p:nvSpPr>
          <p:spPr>
            <a:xfrm>
              <a:off x="2889531" y="4006420"/>
              <a:ext cx="48941" cy="32511"/>
            </a:xfrm>
            <a:custGeom>
              <a:rect b="b" l="l" r="r" t="t"/>
              <a:pathLst>
                <a:path extrusionOk="0" h="1029" w="1549">
                  <a:moveTo>
                    <a:pt x="442" y="1"/>
                  </a:moveTo>
                  <a:cubicBezTo>
                    <a:pt x="291" y="1"/>
                    <a:pt x="146" y="91"/>
                    <a:pt x="72" y="239"/>
                  </a:cubicBezTo>
                  <a:cubicBezTo>
                    <a:pt x="1" y="429"/>
                    <a:pt x="96" y="644"/>
                    <a:pt x="286" y="715"/>
                  </a:cubicBezTo>
                  <a:lnTo>
                    <a:pt x="977" y="1001"/>
                  </a:lnTo>
                  <a:cubicBezTo>
                    <a:pt x="1026" y="1019"/>
                    <a:pt x="1076" y="1028"/>
                    <a:pt x="1125" y="1028"/>
                  </a:cubicBezTo>
                  <a:cubicBezTo>
                    <a:pt x="1269" y="1028"/>
                    <a:pt x="1406" y="952"/>
                    <a:pt x="1477" y="810"/>
                  </a:cubicBezTo>
                  <a:cubicBezTo>
                    <a:pt x="1549" y="620"/>
                    <a:pt x="1453" y="382"/>
                    <a:pt x="1263" y="310"/>
                  </a:cubicBezTo>
                  <a:lnTo>
                    <a:pt x="572" y="24"/>
                  </a:lnTo>
                  <a:cubicBezTo>
                    <a:pt x="529" y="8"/>
                    <a:pt x="485" y="1"/>
                    <a:pt x="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4" name="Google Shape;1174;p62"/>
            <p:cNvSpPr/>
            <p:nvPr/>
          </p:nvSpPr>
          <p:spPr>
            <a:xfrm>
              <a:off x="2856419" y="4060607"/>
              <a:ext cx="71531" cy="24107"/>
            </a:xfrm>
            <a:custGeom>
              <a:rect b="b" l="l" r="r" t="t"/>
              <a:pathLst>
                <a:path extrusionOk="0" h="763" w="2264">
                  <a:moveTo>
                    <a:pt x="382" y="0"/>
                  </a:moveTo>
                  <a:cubicBezTo>
                    <a:pt x="168" y="0"/>
                    <a:pt x="1" y="167"/>
                    <a:pt x="1" y="381"/>
                  </a:cubicBezTo>
                  <a:cubicBezTo>
                    <a:pt x="1" y="572"/>
                    <a:pt x="168" y="762"/>
                    <a:pt x="382" y="762"/>
                  </a:cubicBezTo>
                  <a:lnTo>
                    <a:pt x="1882" y="762"/>
                  </a:lnTo>
                  <a:cubicBezTo>
                    <a:pt x="2097" y="762"/>
                    <a:pt x="2263" y="572"/>
                    <a:pt x="2263" y="381"/>
                  </a:cubicBezTo>
                  <a:cubicBezTo>
                    <a:pt x="2263" y="167"/>
                    <a:pt x="2097"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5" name="Google Shape;1175;p62"/>
            <p:cNvSpPr/>
            <p:nvPr/>
          </p:nvSpPr>
          <p:spPr>
            <a:xfrm>
              <a:off x="3140843" y="4060607"/>
              <a:ext cx="70773" cy="24107"/>
            </a:xfrm>
            <a:custGeom>
              <a:rect b="b" l="l" r="r" t="t"/>
              <a:pathLst>
                <a:path extrusionOk="0" h="763" w="2240">
                  <a:moveTo>
                    <a:pt x="358" y="0"/>
                  </a:moveTo>
                  <a:cubicBezTo>
                    <a:pt x="167" y="0"/>
                    <a:pt x="1" y="167"/>
                    <a:pt x="1" y="381"/>
                  </a:cubicBezTo>
                  <a:cubicBezTo>
                    <a:pt x="1" y="572"/>
                    <a:pt x="167" y="762"/>
                    <a:pt x="358" y="762"/>
                  </a:cubicBezTo>
                  <a:lnTo>
                    <a:pt x="1858" y="762"/>
                  </a:lnTo>
                  <a:cubicBezTo>
                    <a:pt x="2073" y="762"/>
                    <a:pt x="2239" y="572"/>
                    <a:pt x="2239" y="381"/>
                  </a:cubicBezTo>
                  <a:cubicBezTo>
                    <a:pt x="2239" y="167"/>
                    <a:pt x="2073"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6" name="Google Shape;1176;p62"/>
            <p:cNvSpPr/>
            <p:nvPr/>
          </p:nvSpPr>
          <p:spPr>
            <a:xfrm>
              <a:off x="2976830" y="4238175"/>
              <a:ext cx="138481" cy="35386"/>
            </a:xfrm>
            <a:custGeom>
              <a:rect b="b" l="l" r="r" t="t"/>
              <a:pathLst>
                <a:path extrusionOk="0" h="1120" w="4383">
                  <a:moveTo>
                    <a:pt x="548" y="0"/>
                  </a:moveTo>
                  <a:lnTo>
                    <a:pt x="0" y="1120"/>
                  </a:lnTo>
                  <a:lnTo>
                    <a:pt x="4382" y="1120"/>
                  </a:lnTo>
                  <a:lnTo>
                    <a:pt x="38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7" name="Google Shape;1177;p62"/>
            <p:cNvSpPr/>
            <p:nvPr/>
          </p:nvSpPr>
          <p:spPr>
            <a:xfrm>
              <a:off x="2930921" y="4131318"/>
              <a:ext cx="206947" cy="82810"/>
            </a:xfrm>
            <a:custGeom>
              <a:rect b="b" l="l" r="r" t="t"/>
              <a:pathLst>
                <a:path extrusionOk="0" h="2621" w="6550">
                  <a:moveTo>
                    <a:pt x="667" y="1"/>
                  </a:moveTo>
                  <a:lnTo>
                    <a:pt x="0" y="2025"/>
                  </a:lnTo>
                  <a:lnTo>
                    <a:pt x="1834" y="2620"/>
                  </a:lnTo>
                  <a:lnTo>
                    <a:pt x="5359" y="2620"/>
                  </a:lnTo>
                  <a:lnTo>
                    <a:pt x="6549" y="1430"/>
                  </a:lnTo>
                  <a:lnTo>
                    <a:pt x="5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8" name="Google Shape;1178;p62"/>
            <p:cNvSpPr/>
            <p:nvPr/>
          </p:nvSpPr>
          <p:spPr>
            <a:xfrm>
              <a:off x="3142359" y="4131318"/>
              <a:ext cx="94090" cy="36145"/>
            </a:xfrm>
            <a:custGeom>
              <a:rect b="b" l="l" r="r" t="t"/>
              <a:pathLst>
                <a:path extrusionOk="0" h="1144" w="2978">
                  <a:moveTo>
                    <a:pt x="0" y="1"/>
                  </a:moveTo>
                  <a:lnTo>
                    <a:pt x="548" y="1144"/>
                  </a:lnTo>
                  <a:lnTo>
                    <a:pt x="2977" y="1144"/>
                  </a:lnTo>
                  <a:lnTo>
                    <a:pt x="2977" y="382"/>
                  </a:lnTo>
                  <a:cubicBezTo>
                    <a:pt x="2977" y="168"/>
                    <a:pt x="2810" y="1"/>
                    <a:pt x="2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79" name="Google Shape;1179;p62"/>
            <p:cNvSpPr/>
            <p:nvPr/>
          </p:nvSpPr>
          <p:spPr>
            <a:xfrm>
              <a:off x="3119769" y="4190781"/>
              <a:ext cx="116680" cy="82779"/>
            </a:xfrm>
            <a:custGeom>
              <a:rect b="b" l="l" r="r" t="t"/>
              <a:pathLst>
                <a:path extrusionOk="0" h="2620" w="3693">
                  <a:moveTo>
                    <a:pt x="1192" y="0"/>
                  </a:moveTo>
                  <a:lnTo>
                    <a:pt x="1" y="1191"/>
                  </a:lnTo>
                  <a:lnTo>
                    <a:pt x="715" y="2620"/>
                  </a:lnTo>
                  <a:lnTo>
                    <a:pt x="3311" y="2620"/>
                  </a:lnTo>
                  <a:cubicBezTo>
                    <a:pt x="3525" y="2620"/>
                    <a:pt x="3692" y="2453"/>
                    <a:pt x="3692" y="2239"/>
                  </a:cubicBezTo>
                  <a:lnTo>
                    <a:pt x="3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0" name="Google Shape;1180;p62"/>
            <p:cNvSpPr/>
            <p:nvPr/>
          </p:nvSpPr>
          <p:spPr>
            <a:xfrm>
              <a:off x="2832343" y="4214099"/>
              <a:ext cx="137723" cy="59462"/>
            </a:xfrm>
            <a:custGeom>
              <a:rect b="b" l="l" r="r" t="t"/>
              <a:pathLst>
                <a:path extrusionOk="0" h="1882" w="4359">
                  <a:moveTo>
                    <a:pt x="1" y="0"/>
                  </a:moveTo>
                  <a:lnTo>
                    <a:pt x="1" y="1501"/>
                  </a:lnTo>
                  <a:cubicBezTo>
                    <a:pt x="1" y="1715"/>
                    <a:pt x="167" y="1882"/>
                    <a:pt x="382" y="1882"/>
                  </a:cubicBezTo>
                  <a:lnTo>
                    <a:pt x="3716" y="1882"/>
                  </a:lnTo>
                  <a:lnTo>
                    <a:pt x="4359" y="596"/>
                  </a:lnTo>
                  <a:lnTo>
                    <a:pt x="2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1" name="Google Shape;1181;p62"/>
            <p:cNvSpPr/>
            <p:nvPr/>
          </p:nvSpPr>
          <p:spPr>
            <a:xfrm>
              <a:off x="2832343" y="4131318"/>
              <a:ext cx="94848" cy="59493"/>
            </a:xfrm>
            <a:custGeom>
              <a:rect b="b" l="l" r="r" t="t"/>
              <a:pathLst>
                <a:path extrusionOk="0" h="1883" w="3002">
                  <a:moveTo>
                    <a:pt x="382" y="1"/>
                  </a:moveTo>
                  <a:cubicBezTo>
                    <a:pt x="167" y="1"/>
                    <a:pt x="1" y="168"/>
                    <a:pt x="1" y="382"/>
                  </a:cubicBezTo>
                  <a:lnTo>
                    <a:pt x="1" y="1882"/>
                  </a:lnTo>
                  <a:lnTo>
                    <a:pt x="2382" y="1882"/>
                  </a:lnTo>
                  <a:lnTo>
                    <a:pt x="30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2" name="Google Shape;1182;p62"/>
            <p:cNvSpPr/>
            <p:nvPr/>
          </p:nvSpPr>
          <p:spPr>
            <a:xfrm>
              <a:off x="2951237" y="3989864"/>
              <a:ext cx="165558" cy="118165"/>
            </a:xfrm>
            <a:custGeom>
              <a:rect b="b" l="l" r="r" t="t"/>
              <a:pathLst>
                <a:path extrusionOk="0" h="3740" w="5240">
                  <a:moveTo>
                    <a:pt x="2620" y="1"/>
                  </a:moveTo>
                  <a:cubicBezTo>
                    <a:pt x="1167" y="1"/>
                    <a:pt x="0" y="1168"/>
                    <a:pt x="0" y="2620"/>
                  </a:cubicBezTo>
                  <a:cubicBezTo>
                    <a:pt x="0" y="3025"/>
                    <a:pt x="96" y="3406"/>
                    <a:pt x="262" y="3740"/>
                  </a:cubicBezTo>
                  <a:lnTo>
                    <a:pt x="4978" y="3740"/>
                  </a:lnTo>
                  <a:cubicBezTo>
                    <a:pt x="5144" y="3406"/>
                    <a:pt x="5240" y="3025"/>
                    <a:pt x="5240" y="2620"/>
                  </a:cubicBezTo>
                  <a:cubicBezTo>
                    <a:pt x="5240" y="1168"/>
                    <a:pt x="4073" y="1"/>
                    <a:pt x="2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83" name="Google Shape;1183;p62"/>
          <p:cNvGrpSpPr/>
          <p:nvPr/>
        </p:nvGrpSpPr>
        <p:grpSpPr>
          <a:xfrm>
            <a:off x="2207064" y="3882281"/>
            <a:ext cx="403342" cy="404076"/>
            <a:chOff x="2207064" y="3882281"/>
            <a:chExt cx="403342" cy="404076"/>
          </a:xfrm>
        </p:grpSpPr>
        <p:sp>
          <p:nvSpPr>
            <p:cNvPr id="1184" name="Google Shape;1184;p62"/>
            <p:cNvSpPr/>
            <p:nvPr/>
          </p:nvSpPr>
          <p:spPr>
            <a:xfrm>
              <a:off x="2444095" y="3882281"/>
              <a:ext cx="118165" cy="94817"/>
            </a:xfrm>
            <a:custGeom>
              <a:rect b="b" l="l" r="r" t="t"/>
              <a:pathLst>
                <a:path extrusionOk="0" h="3001" w="3740">
                  <a:moveTo>
                    <a:pt x="1882" y="0"/>
                  </a:moveTo>
                  <a:cubicBezTo>
                    <a:pt x="834" y="0"/>
                    <a:pt x="1" y="834"/>
                    <a:pt x="1" y="1882"/>
                  </a:cubicBezTo>
                  <a:lnTo>
                    <a:pt x="1" y="2620"/>
                  </a:lnTo>
                  <a:cubicBezTo>
                    <a:pt x="1" y="2834"/>
                    <a:pt x="167" y="3001"/>
                    <a:pt x="382" y="3001"/>
                  </a:cubicBezTo>
                  <a:cubicBezTo>
                    <a:pt x="596" y="3001"/>
                    <a:pt x="763" y="2834"/>
                    <a:pt x="763" y="2620"/>
                  </a:cubicBezTo>
                  <a:lnTo>
                    <a:pt x="763" y="1882"/>
                  </a:lnTo>
                  <a:cubicBezTo>
                    <a:pt x="763" y="1262"/>
                    <a:pt x="1263" y="762"/>
                    <a:pt x="1882" y="762"/>
                  </a:cubicBezTo>
                  <a:cubicBezTo>
                    <a:pt x="2501" y="762"/>
                    <a:pt x="3001" y="1262"/>
                    <a:pt x="3001" y="1882"/>
                  </a:cubicBezTo>
                  <a:cubicBezTo>
                    <a:pt x="3001" y="2072"/>
                    <a:pt x="3168" y="2263"/>
                    <a:pt x="3382" y="2263"/>
                  </a:cubicBezTo>
                  <a:cubicBezTo>
                    <a:pt x="3573" y="2263"/>
                    <a:pt x="3739" y="2072"/>
                    <a:pt x="3739" y="1882"/>
                  </a:cubicBezTo>
                  <a:cubicBezTo>
                    <a:pt x="3739" y="834"/>
                    <a:pt x="2906"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5" name="Google Shape;1185;p62"/>
            <p:cNvSpPr/>
            <p:nvPr/>
          </p:nvSpPr>
          <p:spPr>
            <a:xfrm>
              <a:off x="2396701" y="3929674"/>
              <a:ext cx="24107" cy="118165"/>
            </a:xfrm>
            <a:custGeom>
              <a:rect b="b" l="l" r="r" t="t"/>
              <a:pathLst>
                <a:path extrusionOk="0" h="3740" w="763">
                  <a:moveTo>
                    <a:pt x="381" y="1"/>
                  </a:moveTo>
                  <a:cubicBezTo>
                    <a:pt x="167" y="1"/>
                    <a:pt x="0" y="167"/>
                    <a:pt x="0" y="382"/>
                  </a:cubicBezTo>
                  <a:lnTo>
                    <a:pt x="0" y="3382"/>
                  </a:lnTo>
                  <a:cubicBezTo>
                    <a:pt x="0" y="3573"/>
                    <a:pt x="167" y="3739"/>
                    <a:pt x="381" y="3739"/>
                  </a:cubicBezTo>
                  <a:cubicBezTo>
                    <a:pt x="596" y="3739"/>
                    <a:pt x="762" y="3573"/>
                    <a:pt x="762" y="3382"/>
                  </a:cubicBezTo>
                  <a:lnTo>
                    <a:pt x="762" y="382"/>
                  </a:lnTo>
                  <a:cubicBezTo>
                    <a:pt x="762" y="167"/>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6" name="Google Shape;1186;p62"/>
            <p:cNvSpPr/>
            <p:nvPr/>
          </p:nvSpPr>
          <p:spPr>
            <a:xfrm>
              <a:off x="2396701" y="3882281"/>
              <a:ext cx="24107" cy="24107"/>
            </a:xfrm>
            <a:custGeom>
              <a:rect b="b" l="l" r="r" t="t"/>
              <a:pathLst>
                <a:path extrusionOk="0" h="763" w="763">
                  <a:moveTo>
                    <a:pt x="381" y="0"/>
                  </a:moveTo>
                  <a:cubicBezTo>
                    <a:pt x="167" y="0"/>
                    <a:pt x="0" y="167"/>
                    <a:pt x="0" y="381"/>
                  </a:cubicBezTo>
                  <a:cubicBezTo>
                    <a:pt x="0" y="596"/>
                    <a:pt x="167" y="762"/>
                    <a:pt x="381" y="762"/>
                  </a:cubicBezTo>
                  <a:cubicBezTo>
                    <a:pt x="596" y="762"/>
                    <a:pt x="762" y="596"/>
                    <a:pt x="762" y="381"/>
                  </a:cubicBezTo>
                  <a:cubicBezTo>
                    <a:pt x="762" y="167"/>
                    <a:pt x="596"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7" name="Google Shape;1187;p62"/>
            <p:cNvSpPr/>
            <p:nvPr/>
          </p:nvSpPr>
          <p:spPr>
            <a:xfrm>
              <a:off x="2255248" y="3977068"/>
              <a:ext cx="23349" cy="23380"/>
            </a:xfrm>
            <a:custGeom>
              <a:rect b="b" l="l" r="r" t="t"/>
              <a:pathLst>
                <a:path extrusionOk="0" h="740" w="739">
                  <a:moveTo>
                    <a:pt x="357" y="1"/>
                  </a:moveTo>
                  <a:cubicBezTo>
                    <a:pt x="167" y="1"/>
                    <a:pt x="0" y="168"/>
                    <a:pt x="0" y="382"/>
                  </a:cubicBezTo>
                  <a:cubicBezTo>
                    <a:pt x="0" y="572"/>
                    <a:pt x="167" y="739"/>
                    <a:pt x="357" y="739"/>
                  </a:cubicBezTo>
                  <a:cubicBezTo>
                    <a:pt x="572" y="739"/>
                    <a:pt x="738" y="572"/>
                    <a:pt x="738" y="382"/>
                  </a:cubicBezTo>
                  <a:cubicBezTo>
                    <a:pt x="738" y="168"/>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8" name="Google Shape;1188;p62"/>
            <p:cNvSpPr/>
            <p:nvPr/>
          </p:nvSpPr>
          <p:spPr>
            <a:xfrm>
              <a:off x="2538914" y="3977068"/>
              <a:ext cx="23349" cy="23380"/>
            </a:xfrm>
            <a:custGeom>
              <a:rect b="b" l="l" r="r" t="t"/>
              <a:pathLst>
                <a:path extrusionOk="0" h="740" w="739">
                  <a:moveTo>
                    <a:pt x="381" y="1"/>
                  </a:moveTo>
                  <a:cubicBezTo>
                    <a:pt x="167" y="1"/>
                    <a:pt x="0" y="168"/>
                    <a:pt x="0" y="382"/>
                  </a:cubicBezTo>
                  <a:cubicBezTo>
                    <a:pt x="0" y="572"/>
                    <a:pt x="167" y="739"/>
                    <a:pt x="381" y="739"/>
                  </a:cubicBezTo>
                  <a:cubicBezTo>
                    <a:pt x="572" y="739"/>
                    <a:pt x="738" y="572"/>
                    <a:pt x="738" y="382"/>
                  </a:cubicBezTo>
                  <a:cubicBezTo>
                    <a:pt x="738" y="168"/>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89" name="Google Shape;1189;p62"/>
            <p:cNvSpPr/>
            <p:nvPr/>
          </p:nvSpPr>
          <p:spPr>
            <a:xfrm>
              <a:off x="2255248" y="3882281"/>
              <a:ext cx="118134" cy="94817"/>
            </a:xfrm>
            <a:custGeom>
              <a:rect b="b" l="l" r="r" t="t"/>
              <a:pathLst>
                <a:path extrusionOk="0" h="3001" w="3739">
                  <a:moveTo>
                    <a:pt x="1858" y="0"/>
                  </a:moveTo>
                  <a:cubicBezTo>
                    <a:pt x="834" y="0"/>
                    <a:pt x="0" y="834"/>
                    <a:pt x="0" y="1882"/>
                  </a:cubicBezTo>
                  <a:cubicBezTo>
                    <a:pt x="0" y="2072"/>
                    <a:pt x="167" y="2263"/>
                    <a:pt x="357" y="2263"/>
                  </a:cubicBezTo>
                  <a:cubicBezTo>
                    <a:pt x="572" y="2263"/>
                    <a:pt x="738" y="2072"/>
                    <a:pt x="738" y="1882"/>
                  </a:cubicBezTo>
                  <a:cubicBezTo>
                    <a:pt x="738" y="1262"/>
                    <a:pt x="1238" y="762"/>
                    <a:pt x="1858" y="762"/>
                  </a:cubicBezTo>
                  <a:cubicBezTo>
                    <a:pt x="2477" y="762"/>
                    <a:pt x="2977" y="1262"/>
                    <a:pt x="2977" y="1882"/>
                  </a:cubicBezTo>
                  <a:lnTo>
                    <a:pt x="2977" y="2620"/>
                  </a:lnTo>
                  <a:cubicBezTo>
                    <a:pt x="2977" y="2834"/>
                    <a:pt x="3144" y="3001"/>
                    <a:pt x="3358" y="3001"/>
                  </a:cubicBezTo>
                  <a:cubicBezTo>
                    <a:pt x="3572" y="3001"/>
                    <a:pt x="3739" y="2834"/>
                    <a:pt x="3739" y="2620"/>
                  </a:cubicBezTo>
                  <a:lnTo>
                    <a:pt x="3739" y="1882"/>
                  </a:lnTo>
                  <a:cubicBezTo>
                    <a:pt x="3739" y="834"/>
                    <a:pt x="2905"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0" name="Google Shape;1190;p62"/>
            <p:cNvSpPr/>
            <p:nvPr/>
          </p:nvSpPr>
          <p:spPr>
            <a:xfrm>
              <a:off x="2207064" y="4000417"/>
              <a:ext cx="403342" cy="225778"/>
            </a:xfrm>
            <a:custGeom>
              <a:rect b="b" l="l" r="r" t="t"/>
              <a:pathLst>
                <a:path extrusionOk="0" h="7146" w="12766">
                  <a:moveTo>
                    <a:pt x="3764" y="0"/>
                  </a:moveTo>
                  <a:cubicBezTo>
                    <a:pt x="2930" y="0"/>
                    <a:pt x="2263" y="691"/>
                    <a:pt x="2263" y="1500"/>
                  </a:cubicBezTo>
                  <a:cubicBezTo>
                    <a:pt x="2263" y="1715"/>
                    <a:pt x="2430" y="1881"/>
                    <a:pt x="2644" y="1881"/>
                  </a:cubicBezTo>
                  <a:cubicBezTo>
                    <a:pt x="2835" y="1881"/>
                    <a:pt x="3025" y="1715"/>
                    <a:pt x="3025" y="1500"/>
                  </a:cubicBezTo>
                  <a:cubicBezTo>
                    <a:pt x="3025" y="1096"/>
                    <a:pt x="3359" y="762"/>
                    <a:pt x="3764" y="762"/>
                  </a:cubicBezTo>
                  <a:cubicBezTo>
                    <a:pt x="4168" y="762"/>
                    <a:pt x="4502" y="1096"/>
                    <a:pt x="4502" y="1500"/>
                  </a:cubicBezTo>
                  <a:lnTo>
                    <a:pt x="4502" y="4573"/>
                  </a:lnTo>
                  <a:cubicBezTo>
                    <a:pt x="4216" y="4668"/>
                    <a:pt x="4026" y="4858"/>
                    <a:pt x="3883" y="5001"/>
                  </a:cubicBezTo>
                  <a:cubicBezTo>
                    <a:pt x="3692" y="5192"/>
                    <a:pt x="3597" y="5287"/>
                    <a:pt x="3383" y="5287"/>
                  </a:cubicBezTo>
                  <a:cubicBezTo>
                    <a:pt x="3168" y="5287"/>
                    <a:pt x="3097" y="5192"/>
                    <a:pt x="2906" y="5001"/>
                  </a:cubicBezTo>
                  <a:cubicBezTo>
                    <a:pt x="2692" y="4811"/>
                    <a:pt x="2406" y="4525"/>
                    <a:pt x="1858" y="4525"/>
                  </a:cubicBezTo>
                  <a:cubicBezTo>
                    <a:pt x="1335" y="4525"/>
                    <a:pt x="1049" y="4811"/>
                    <a:pt x="858" y="5001"/>
                  </a:cubicBezTo>
                  <a:cubicBezTo>
                    <a:pt x="668" y="5192"/>
                    <a:pt x="572" y="5287"/>
                    <a:pt x="358" y="5287"/>
                  </a:cubicBezTo>
                  <a:cubicBezTo>
                    <a:pt x="168" y="5287"/>
                    <a:pt x="1" y="5454"/>
                    <a:pt x="1" y="5644"/>
                  </a:cubicBezTo>
                  <a:lnTo>
                    <a:pt x="1" y="7073"/>
                  </a:lnTo>
                  <a:cubicBezTo>
                    <a:pt x="153" y="7124"/>
                    <a:pt x="273" y="7146"/>
                    <a:pt x="371" y="7146"/>
                  </a:cubicBezTo>
                  <a:cubicBezTo>
                    <a:pt x="595" y="7146"/>
                    <a:pt x="709" y="7031"/>
                    <a:pt x="858" y="6883"/>
                  </a:cubicBezTo>
                  <a:cubicBezTo>
                    <a:pt x="1049" y="6668"/>
                    <a:pt x="1335" y="6406"/>
                    <a:pt x="1858" y="6406"/>
                  </a:cubicBezTo>
                  <a:cubicBezTo>
                    <a:pt x="2406" y="6406"/>
                    <a:pt x="2692" y="6668"/>
                    <a:pt x="2906" y="6883"/>
                  </a:cubicBezTo>
                  <a:cubicBezTo>
                    <a:pt x="3097" y="7073"/>
                    <a:pt x="3168" y="7144"/>
                    <a:pt x="3383" y="7144"/>
                  </a:cubicBezTo>
                  <a:cubicBezTo>
                    <a:pt x="3597" y="7144"/>
                    <a:pt x="3692" y="7073"/>
                    <a:pt x="3883" y="6883"/>
                  </a:cubicBezTo>
                  <a:cubicBezTo>
                    <a:pt x="4073" y="6668"/>
                    <a:pt x="4359" y="6406"/>
                    <a:pt x="4883" y="6406"/>
                  </a:cubicBezTo>
                  <a:cubicBezTo>
                    <a:pt x="5407" y="6406"/>
                    <a:pt x="5693" y="6668"/>
                    <a:pt x="5907" y="6883"/>
                  </a:cubicBezTo>
                  <a:cubicBezTo>
                    <a:pt x="6074" y="7073"/>
                    <a:pt x="6169" y="7144"/>
                    <a:pt x="6383" y="7144"/>
                  </a:cubicBezTo>
                  <a:cubicBezTo>
                    <a:pt x="6598" y="7144"/>
                    <a:pt x="6693" y="7073"/>
                    <a:pt x="6860" y="6883"/>
                  </a:cubicBezTo>
                  <a:cubicBezTo>
                    <a:pt x="7074" y="6668"/>
                    <a:pt x="7360" y="6406"/>
                    <a:pt x="7884" y="6406"/>
                  </a:cubicBezTo>
                  <a:cubicBezTo>
                    <a:pt x="8407" y="6406"/>
                    <a:pt x="8693" y="6668"/>
                    <a:pt x="8884" y="6883"/>
                  </a:cubicBezTo>
                  <a:cubicBezTo>
                    <a:pt x="9074" y="7073"/>
                    <a:pt x="9170" y="7144"/>
                    <a:pt x="9384" y="7144"/>
                  </a:cubicBezTo>
                  <a:cubicBezTo>
                    <a:pt x="9598" y="7144"/>
                    <a:pt x="9670" y="7073"/>
                    <a:pt x="9860" y="6883"/>
                  </a:cubicBezTo>
                  <a:cubicBezTo>
                    <a:pt x="10074" y="6668"/>
                    <a:pt x="10336" y="6406"/>
                    <a:pt x="10884" y="6406"/>
                  </a:cubicBezTo>
                  <a:cubicBezTo>
                    <a:pt x="11408" y="6406"/>
                    <a:pt x="11718" y="6668"/>
                    <a:pt x="11908" y="6883"/>
                  </a:cubicBezTo>
                  <a:cubicBezTo>
                    <a:pt x="12057" y="7031"/>
                    <a:pt x="12172" y="7146"/>
                    <a:pt x="12395" y="7146"/>
                  </a:cubicBezTo>
                  <a:cubicBezTo>
                    <a:pt x="12494" y="7146"/>
                    <a:pt x="12613" y="7124"/>
                    <a:pt x="12766" y="7073"/>
                  </a:cubicBezTo>
                  <a:lnTo>
                    <a:pt x="12766" y="5644"/>
                  </a:lnTo>
                  <a:cubicBezTo>
                    <a:pt x="12766" y="5454"/>
                    <a:pt x="12599" y="5287"/>
                    <a:pt x="12408" y="5287"/>
                  </a:cubicBezTo>
                  <a:cubicBezTo>
                    <a:pt x="12194" y="5287"/>
                    <a:pt x="12099" y="5192"/>
                    <a:pt x="11908" y="5001"/>
                  </a:cubicBezTo>
                  <a:cubicBezTo>
                    <a:pt x="11718" y="4811"/>
                    <a:pt x="11408" y="4525"/>
                    <a:pt x="10884" y="4525"/>
                  </a:cubicBezTo>
                  <a:cubicBezTo>
                    <a:pt x="10336" y="4525"/>
                    <a:pt x="10074" y="4811"/>
                    <a:pt x="9860" y="5001"/>
                  </a:cubicBezTo>
                  <a:cubicBezTo>
                    <a:pt x="9670" y="5192"/>
                    <a:pt x="9598" y="5287"/>
                    <a:pt x="9384" y="5287"/>
                  </a:cubicBezTo>
                  <a:cubicBezTo>
                    <a:pt x="9170" y="5287"/>
                    <a:pt x="9074" y="5192"/>
                    <a:pt x="8884" y="5001"/>
                  </a:cubicBezTo>
                  <a:cubicBezTo>
                    <a:pt x="8741" y="4858"/>
                    <a:pt x="8550" y="4668"/>
                    <a:pt x="8265" y="4573"/>
                  </a:cubicBezTo>
                  <a:lnTo>
                    <a:pt x="8265" y="1500"/>
                  </a:lnTo>
                  <a:cubicBezTo>
                    <a:pt x="8265" y="1096"/>
                    <a:pt x="8598" y="762"/>
                    <a:pt x="9003" y="762"/>
                  </a:cubicBezTo>
                  <a:cubicBezTo>
                    <a:pt x="9408" y="762"/>
                    <a:pt x="9741" y="1096"/>
                    <a:pt x="9741" y="1500"/>
                  </a:cubicBezTo>
                  <a:cubicBezTo>
                    <a:pt x="9741" y="1715"/>
                    <a:pt x="9932" y="1881"/>
                    <a:pt x="10122" y="1881"/>
                  </a:cubicBezTo>
                  <a:cubicBezTo>
                    <a:pt x="10336" y="1881"/>
                    <a:pt x="10503" y="1715"/>
                    <a:pt x="10503" y="1500"/>
                  </a:cubicBezTo>
                  <a:cubicBezTo>
                    <a:pt x="10503" y="691"/>
                    <a:pt x="9836" y="0"/>
                    <a:pt x="9003" y="0"/>
                  </a:cubicBezTo>
                  <a:cubicBezTo>
                    <a:pt x="8169" y="0"/>
                    <a:pt x="7503" y="691"/>
                    <a:pt x="7503" y="1500"/>
                  </a:cubicBezTo>
                  <a:lnTo>
                    <a:pt x="7503" y="4573"/>
                  </a:lnTo>
                  <a:cubicBezTo>
                    <a:pt x="7217" y="4668"/>
                    <a:pt x="7026" y="4858"/>
                    <a:pt x="6860" y="5001"/>
                  </a:cubicBezTo>
                  <a:cubicBezTo>
                    <a:pt x="6836" y="5049"/>
                    <a:pt x="6788" y="5096"/>
                    <a:pt x="6764" y="5120"/>
                  </a:cubicBezTo>
                  <a:lnTo>
                    <a:pt x="6764" y="2620"/>
                  </a:lnTo>
                  <a:cubicBezTo>
                    <a:pt x="6764" y="2429"/>
                    <a:pt x="6598" y="2263"/>
                    <a:pt x="6383" y="2263"/>
                  </a:cubicBezTo>
                  <a:cubicBezTo>
                    <a:pt x="6169" y="2263"/>
                    <a:pt x="6002" y="2429"/>
                    <a:pt x="6002" y="2620"/>
                  </a:cubicBezTo>
                  <a:lnTo>
                    <a:pt x="6002" y="5120"/>
                  </a:lnTo>
                  <a:cubicBezTo>
                    <a:pt x="5978" y="5096"/>
                    <a:pt x="5931" y="5049"/>
                    <a:pt x="5907" y="5001"/>
                  </a:cubicBezTo>
                  <a:cubicBezTo>
                    <a:pt x="5740" y="4858"/>
                    <a:pt x="5550" y="4668"/>
                    <a:pt x="5264" y="4573"/>
                  </a:cubicBezTo>
                  <a:lnTo>
                    <a:pt x="5264" y="1500"/>
                  </a:lnTo>
                  <a:cubicBezTo>
                    <a:pt x="5264" y="691"/>
                    <a:pt x="4597" y="0"/>
                    <a:pt x="37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1" name="Google Shape;1191;p62"/>
            <p:cNvSpPr/>
            <p:nvPr/>
          </p:nvSpPr>
          <p:spPr>
            <a:xfrm>
              <a:off x="2207064" y="4226137"/>
              <a:ext cx="403342" cy="60220"/>
            </a:xfrm>
            <a:custGeom>
              <a:rect b="b" l="l" r="r" t="t"/>
              <a:pathLst>
                <a:path extrusionOk="0" h="1906" w="12766">
                  <a:moveTo>
                    <a:pt x="1858" y="0"/>
                  </a:moveTo>
                  <a:cubicBezTo>
                    <a:pt x="1644" y="0"/>
                    <a:pt x="1573" y="96"/>
                    <a:pt x="1382" y="262"/>
                  </a:cubicBezTo>
                  <a:cubicBezTo>
                    <a:pt x="1132" y="532"/>
                    <a:pt x="835" y="755"/>
                    <a:pt x="365" y="755"/>
                  </a:cubicBezTo>
                  <a:cubicBezTo>
                    <a:pt x="254" y="755"/>
                    <a:pt x="133" y="742"/>
                    <a:pt x="1" y="715"/>
                  </a:cubicBezTo>
                  <a:lnTo>
                    <a:pt x="1" y="1525"/>
                  </a:lnTo>
                  <a:cubicBezTo>
                    <a:pt x="1" y="1739"/>
                    <a:pt x="168" y="1906"/>
                    <a:pt x="358" y="1906"/>
                  </a:cubicBezTo>
                  <a:lnTo>
                    <a:pt x="12408" y="1906"/>
                  </a:lnTo>
                  <a:cubicBezTo>
                    <a:pt x="12599" y="1906"/>
                    <a:pt x="12766" y="1739"/>
                    <a:pt x="12766" y="1525"/>
                  </a:cubicBezTo>
                  <a:lnTo>
                    <a:pt x="12766" y="715"/>
                  </a:lnTo>
                  <a:cubicBezTo>
                    <a:pt x="12633" y="742"/>
                    <a:pt x="12511" y="755"/>
                    <a:pt x="12399" y="755"/>
                  </a:cubicBezTo>
                  <a:cubicBezTo>
                    <a:pt x="11923" y="755"/>
                    <a:pt x="11611" y="532"/>
                    <a:pt x="11360" y="262"/>
                  </a:cubicBezTo>
                  <a:cubicBezTo>
                    <a:pt x="11170" y="96"/>
                    <a:pt x="11075" y="0"/>
                    <a:pt x="10884" y="0"/>
                  </a:cubicBezTo>
                  <a:cubicBezTo>
                    <a:pt x="10670" y="0"/>
                    <a:pt x="10575" y="96"/>
                    <a:pt x="10384" y="262"/>
                  </a:cubicBezTo>
                  <a:cubicBezTo>
                    <a:pt x="10194" y="477"/>
                    <a:pt x="9908" y="763"/>
                    <a:pt x="9384" y="763"/>
                  </a:cubicBezTo>
                  <a:cubicBezTo>
                    <a:pt x="8860" y="763"/>
                    <a:pt x="8574" y="477"/>
                    <a:pt x="8360" y="262"/>
                  </a:cubicBezTo>
                  <a:cubicBezTo>
                    <a:pt x="8169" y="96"/>
                    <a:pt x="8098" y="0"/>
                    <a:pt x="7884" y="0"/>
                  </a:cubicBezTo>
                  <a:cubicBezTo>
                    <a:pt x="7669" y="0"/>
                    <a:pt x="7574" y="96"/>
                    <a:pt x="7407" y="262"/>
                  </a:cubicBezTo>
                  <a:cubicBezTo>
                    <a:pt x="7193" y="477"/>
                    <a:pt x="6907" y="763"/>
                    <a:pt x="6383" y="763"/>
                  </a:cubicBezTo>
                  <a:cubicBezTo>
                    <a:pt x="5859" y="763"/>
                    <a:pt x="5574" y="477"/>
                    <a:pt x="5359" y="262"/>
                  </a:cubicBezTo>
                  <a:cubicBezTo>
                    <a:pt x="5193" y="96"/>
                    <a:pt x="5097" y="0"/>
                    <a:pt x="4883" y="0"/>
                  </a:cubicBezTo>
                  <a:cubicBezTo>
                    <a:pt x="4669" y="0"/>
                    <a:pt x="4573" y="96"/>
                    <a:pt x="4407" y="262"/>
                  </a:cubicBezTo>
                  <a:cubicBezTo>
                    <a:pt x="4192" y="477"/>
                    <a:pt x="3907" y="763"/>
                    <a:pt x="3383" y="763"/>
                  </a:cubicBezTo>
                  <a:cubicBezTo>
                    <a:pt x="2859" y="763"/>
                    <a:pt x="2573" y="477"/>
                    <a:pt x="2382" y="262"/>
                  </a:cubicBezTo>
                  <a:cubicBezTo>
                    <a:pt x="2192" y="96"/>
                    <a:pt x="2073" y="0"/>
                    <a:pt x="1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92" name="Google Shape;1192;p62"/>
          <p:cNvGrpSpPr/>
          <p:nvPr/>
        </p:nvGrpSpPr>
        <p:grpSpPr>
          <a:xfrm>
            <a:off x="1567504" y="3882312"/>
            <a:ext cx="404100" cy="404043"/>
            <a:chOff x="1567504" y="3882312"/>
            <a:chExt cx="404100" cy="404043"/>
          </a:xfrm>
        </p:grpSpPr>
        <p:sp>
          <p:nvSpPr>
            <p:cNvPr id="1193" name="Google Shape;1193;p62"/>
            <p:cNvSpPr/>
            <p:nvPr/>
          </p:nvSpPr>
          <p:spPr>
            <a:xfrm>
              <a:off x="1887284" y="3883039"/>
              <a:ext cx="47456" cy="71499"/>
            </a:xfrm>
            <a:custGeom>
              <a:rect b="b" l="l" r="r" t="t"/>
              <a:pathLst>
                <a:path extrusionOk="0" h="2263" w="1502">
                  <a:moveTo>
                    <a:pt x="1120" y="0"/>
                  </a:moveTo>
                  <a:cubicBezTo>
                    <a:pt x="930" y="0"/>
                    <a:pt x="763" y="167"/>
                    <a:pt x="763" y="381"/>
                  </a:cubicBezTo>
                  <a:cubicBezTo>
                    <a:pt x="763" y="595"/>
                    <a:pt x="668" y="691"/>
                    <a:pt x="501" y="857"/>
                  </a:cubicBezTo>
                  <a:cubicBezTo>
                    <a:pt x="287" y="1072"/>
                    <a:pt x="1" y="1358"/>
                    <a:pt x="1" y="1881"/>
                  </a:cubicBezTo>
                  <a:cubicBezTo>
                    <a:pt x="1" y="2096"/>
                    <a:pt x="167" y="2262"/>
                    <a:pt x="382" y="2262"/>
                  </a:cubicBezTo>
                  <a:cubicBezTo>
                    <a:pt x="596" y="2262"/>
                    <a:pt x="763" y="2096"/>
                    <a:pt x="763" y="1881"/>
                  </a:cubicBezTo>
                  <a:cubicBezTo>
                    <a:pt x="763" y="1667"/>
                    <a:pt x="834" y="1572"/>
                    <a:pt x="1025" y="1405"/>
                  </a:cubicBezTo>
                  <a:cubicBezTo>
                    <a:pt x="1215" y="1191"/>
                    <a:pt x="1501" y="905"/>
                    <a:pt x="1501" y="381"/>
                  </a:cubicBezTo>
                  <a:cubicBezTo>
                    <a:pt x="1501" y="167"/>
                    <a:pt x="1334" y="0"/>
                    <a:pt x="11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4" name="Google Shape;1194;p62"/>
            <p:cNvSpPr/>
            <p:nvPr/>
          </p:nvSpPr>
          <p:spPr>
            <a:xfrm>
              <a:off x="1568263" y="4095963"/>
              <a:ext cx="401825" cy="118165"/>
            </a:xfrm>
            <a:custGeom>
              <a:rect b="b" l="l" r="r" t="t"/>
              <a:pathLst>
                <a:path extrusionOk="0" h="3740" w="12718">
                  <a:moveTo>
                    <a:pt x="0" y="1"/>
                  </a:moveTo>
                  <a:cubicBezTo>
                    <a:pt x="24" y="739"/>
                    <a:pt x="215" y="1453"/>
                    <a:pt x="501" y="2096"/>
                  </a:cubicBezTo>
                  <a:cubicBezTo>
                    <a:pt x="687" y="2133"/>
                    <a:pt x="1483" y="2345"/>
                    <a:pt x="2061" y="2345"/>
                  </a:cubicBezTo>
                  <a:cubicBezTo>
                    <a:pt x="2223" y="2345"/>
                    <a:pt x="2368" y="2328"/>
                    <a:pt x="2477" y="2287"/>
                  </a:cubicBezTo>
                  <a:cubicBezTo>
                    <a:pt x="2549" y="2239"/>
                    <a:pt x="2572" y="2215"/>
                    <a:pt x="2620" y="2072"/>
                  </a:cubicBezTo>
                  <a:cubicBezTo>
                    <a:pt x="2691" y="1882"/>
                    <a:pt x="2811" y="1501"/>
                    <a:pt x="3358" y="1501"/>
                  </a:cubicBezTo>
                  <a:cubicBezTo>
                    <a:pt x="4287" y="1501"/>
                    <a:pt x="4740" y="2192"/>
                    <a:pt x="5073" y="2763"/>
                  </a:cubicBezTo>
                  <a:cubicBezTo>
                    <a:pt x="5454" y="3382"/>
                    <a:pt x="5740" y="3739"/>
                    <a:pt x="6359" y="3739"/>
                  </a:cubicBezTo>
                  <a:lnTo>
                    <a:pt x="6383" y="3739"/>
                  </a:lnTo>
                  <a:cubicBezTo>
                    <a:pt x="6549" y="3454"/>
                    <a:pt x="6859" y="3216"/>
                    <a:pt x="7764" y="3001"/>
                  </a:cubicBezTo>
                  <a:cubicBezTo>
                    <a:pt x="7812" y="3001"/>
                    <a:pt x="7931" y="2906"/>
                    <a:pt x="8002" y="2834"/>
                  </a:cubicBezTo>
                  <a:cubicBezTo>
                    <a:pt x="8288" y="2596"/>
                    <a:pt x="8669" y="2263"/>
                    <a:pt x="9336" y="2263"/>
                  </a:cubicBezTo>
                  <a:cubicBezTo>
                    <a:pt x="9363" y="2262"/>
                    <a:pt x="9391" y="2261"/>
                    <a:pt x="9418" y="2261"/>
                  </a:cubicBezTo>
                  <a:cubicBezTo>
                    <a:pt x="10407" y="2261"/>
                    <a:pt x="11242" y="3073"/>
                    <a:pt x="11289" y="3096"/>
                  </a:cubicBezTo>
                  <a:lnTo>
                    <a:pt x="11527" y="3311"/>
                  </a:lnTo>
                  <a:cubicBezTo>
                    <a:pt x="12217" y="2382"/>
                    <a:pt x="12646" y="1239"/>
                    <a:pt x="12717" y="1"/>
                  </a:cubicBezTo>
                  <a:lnTo>
                    <a:pt x="9788" y="1"/>
                  </a:lnTo>
                  <a:cubicBezTo>
                    <a:pt x="9788" y="191"/>
                    <a:pt x="9764" y="644"/>
                    <a:pt x="9407" y="1001"/>
                  </a:cubicBezTo>
                  <a:cubicBezTo>
                    <a:pt x="9074" y="1310"/>
                    <a:pt x="8621" y="1477"/>
                    <a:pt x="8026" y="1477"/>
                  </a:cubicBezTo>
                  <a:cubicBezTo>
                    <a:pt x="7693" y="1477"/>
                    <a:pt x="7550" y="1596"/>
                    <a:pt x="7359" y="1787"/>
                  </a:cubicBezTo>
                  <a:cubicBezTo>
                    <a:pt x="7145" y="2001"/>
                    <a:pt x="6859" y="2263"/>
                    <a:pt x="6359" y="2263"/>
                  </a:cubicBezTo>
                  <a:cubicBezTo>
                    <a:pt x="6073" y="2263"/>
                    <a:pt x="5764" y="2072"/>
                    <a:pt x="5502" y="1739"/>
                  </a:cubicBezTo>
                  <a:cubicBezTo>
                    <a:pt x="5168" y="1334"/>
                    <a:pt x="4787" y="524"/>
                    <a:pt x="4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5" name="Google Shape;1195;p62"/>
            <p:cNvSpPr/>
            <p:nvPr/>
          </p:nvSpPr>
          <p:spPr>
            <a:xfrm>
              <a:off x="1567504" y="3882312"/>
              <a:ext cx="404100" cy="190360"/>
            </a:xfrm>
            <a:custGeom>
              <a:rect b="b" l="l" r="r" t="t"/>
              <a:pathLst>
                <a:path extrusionOk="0" h="6025" w="12790">
                  <a:moveTo>
                    <a:pt x="5264" y="3405"/>
                  </a:moveTo>
                  <a:cubicBezTo>
                    <a:pt x="5478" y="3405"/>
                    <a:pt x="5645" y="3571"/>
                    <a:pt x="5645" y="3762"/>
                  </a:cubicBezTo>
                  <a:cubicBezTo>
                    <a:pt x="5645" y="3976"/>
                    <a:pt x="5716" y="4072"/>
                    <a:pt x="5907" y="4262"/>
                  </a:cubicBezTo>
                  <a:cubicBezTo>
                    <a:pt x="6097" y="4453"/>
                    <a:pt x="6383" y="4738"/>
                    <a:pt x="6383" y="5262"/>
                  </a:cubicBezTo>
                  <a:cubicBezTo>
                    <a:pt x="6383" y="5477"/>
                    <a:pt x="6216" y="5643"/>
                    <a:pt x="6002" y="5643"/>
                  </a:cubicBezTo>
                  <a:cubicBezTo>
                    <a:pt x="5811" y="5643"/>
                    <a:pt x="5645" y="5477"/>
                    <a:pt x="5645" y="5262"/>
                  </a:cubicBezTo>
                  <a:cubicBezTo>
                    <a:pt x="5645" y="5048"/>
                    <a:pt x="5549" y="4977"/>
                    <a:pt x="5359" y="4786"/>
                  </a:cubicBezTo>
                  <a:cubicBezTo>
                    <a:pt x="5168" y="4572"/>
                    <a:pt x="4883" y="4310"/>
                    <a:pt x="4883" y="3762"/>
                  </a:cubicBezTo>
                  <a:cubicBezTo>
                    <a:pt x="4883" y="3571"/>
                    <a:pt x="5049" y="3405"/>
                    <a:pt x="5264" y="3405"/>
                  </a:cubicBezTo>
                  <a:close/>
                  <a:moveTo>
                    <a:pt x="7886" y="0"/>
                  </a:moveTo>
                  <a:cubicBezTo>
                    <a:pt x="7785" y="0"/>
                    <a:pt x="7686" y="37"/>
                    <a:pt x="7621" y="118"/>
                  </a:cubicBezTo>
                  <a:cubicBezTo>
                    <a:pt x="7502" y="237"/>
                    <a:pt x="7478" y="404"/>
                    <a:pt x="7550" y="547"/>
                  </a:cubicBezTo>
                  <a:cubicBezTo>
                    <a:pt x="7883" y="1142"/>
                    <a:pt x="7836" y="1642"/>
                    <a:pt x="7455" y="1976"/>
                  </a:cubicBezTo>
                  <a:cubicBezTo>
                    <a:pt x="7161" y="2205"/>
                    <a:pt x="6704" y="2326"/>
                    <a:pt x="6266" y="2326"/>
                  </a:cubicBezTo>
                  <a:cubicBezTo>
                    <a:pt x="5885" y="2326"/>
                    <a:pt x="5520" y="2235"/>
                    <a:pt x="5287" y="2047"/>
                  </a:cubicBezTo>
                  <a:cubicBezTo>
                    <a:pt x="5002" y="1809"/>
                    <a:pt x="4978" y="1404"/>
                    <a:pt x="5240" y="928"/>
                  </a:cubicBezTo>
                  <a:cubicBezTo>
                    <a:pt x="5311" y="785"/>
                    <a:pt x="5287" y="618"/>
                    <a:pt x="5192" y="499"/>
                  </a:cubicBezTo>
                  <a:cubicBezTo>
                    <a:pt x="5111" y="418"/>
                    <a:pt x="5007" y="381"/>
                    <a:pt x="4904" y="381"/>
                  </a:cubicBezTo>
                  <a:cubicBezTo>
                    <a:pt x="4856" y="381"/>
                    <a:pt x="4809" y="389"/>
                    <a:pt x="4764" y="404"/>
                  </a:cubicBezTo>
                  <a:cubicBezTo>
                    <a:pt x="3692" y="857"/>
                    <a:pt x="3120" y="1642"/>
                    <a:pt x="3120" y="2690"/>
                  </a:cubicBezTo>
                  <a:cubicBezTo>
                    <a:pt x="3120" y="2976"/>
                    <a:pt x="3263" y="3286"/>
                    <a:pt x="3382" y="3595"/>
                  </a:cubicBezTo>
                  <a:cubicBezTo>
                    <a:pt x="3454" y="3810"/>
                    <a:pt x="3620" y="4191"/>
                    <a:pt x="3573" y="4286"/>
                  </a:cubicBezTo>
                  <a:cubicBezTo>
                    <a:pt x="3573" y="4286"/>
                    <a:pt x="3501" y="4334"/>
                    <a:pt x="3239" y="4334"/>
                  </a:cubicBezTo>
                  <a:cubicBezTo>
                    <a:pt x="3025" y="4334"/>
                    <a:pt x="2906" y="4310"/>
                    <a:pt x="2835" y="4238"/>
                  </a:cubicBezTo>
                  <a:cubicBezTo>
                    <a:pt x="2739" y="4143"/>
                    <a:pt x="2739" y="3857"/>
                    <a:pt x="2739" y="3595"/>
                  </a:cubicBezTo>
                  <a:cubicBezTo>
                    <a:pt x="2763" y="2928"/>
                    <a:pt x="2763" y="1857"/>
                    <a:pt x="1191" y="1762"/>
                  </a:cubicBezTo>
                  <a:cubicBezTo>
                    <a:pt x="1176" y="1759"/>
                    <a:pt x="1162" y="1758"/>
                    <a:pt x="1147" y="1758"/>
                  </a:cubicBezTo>
                  <a:cubicBezTo>
                    <a:pt x="1019" y="1758"/>
                    <a:pt x="898" y="1845"/>
                    <a:pt x="834" y="1952"/>
                  </a:cubicBezTo>
                  <a:cubicBezTo>
                    <a:pt x="763" y="2071"/>
                    <a:pt x="787" y="2238"/>
                    <a:pt x="882" y="2357"/>
                  </a:cubicBezTo>
                  <a:cubicBezTo>
                    <a:pt x="1025" y="2547"/>
                    <a:pt x="1025" y="2643"/>
                    <a:pt x="1025" y="2667"/>
                  </a:cubicBezTo>
                  <a:cubicBezTo>
                    <a:pt x="1025" y="2833"/>
                    <a:pt x="882" y="3095"/>
                    <a:pt x="715" y="3381"/>
                  </a:cubicBezTo>
                  <a:cubicBezTo>
                    <a:pt x="429" y="3905"/>
                    <a:pt x="1" y="4643"/>
                    <a:pt x="1" y="5715"/>
                  </a:cubicBezTo>
                  <a:lnTo>
                    <a:pt x="1" y="6024"/>
                  </a:lnTo>
                  <a:lnTo>
                    <a:pt x="12765" y="6024"/>
                  </a:lnTo>
                  <a:cubicBezTo>
                    <a:pt x="12789" y="4524"/>
                    <a:pt x="12313" y="4072"/>
                    <a:pt x="11979" y="3762"/>
                  </a:cubicBezTo>
                  <a:cubicBezTo>
                    <a:pt x="11813" y="3595"/>
                    <a:pt x="11789" y="3548"/>
                    <a:pt x="11789" y="3405"/>
                  </a:cubicBezTo>
                  <a:cubicBezTo>
                    <a:pt x="11789" y="3333"/>
                    <a:pt x="11836" y="3238"/>
                    <a:pt x="11932" y="3095"/>
                  </a:cubicBezTo>
                  <a:cubicBezTo>
                    <a:pt x="12003" y="2976"/>
                    <a:pt x="12027" y="2833"/>
                    <a:pt x="11956" y="2690"/>
                  </a:cubicBezTo>
                  <a:cubicBezTo>
                    <a:pt x="11884" y="2571"/>
                    <a:pt x="11741" y="2500"/>
                    <a:pt x="11598" y="2500"/>
                  </a:cubicBezTo>
                  <a:cubicBezTo>
                    <a:pt x="10027" y="2595"/>
                    <a:pt x="10050" y="3595"/>
                    <a:pt x="10050" y="4143"/>
                  </a:cubicBezTo>
                  <a:cubicBezTo>
                    <a:pt x="10050" y="4334"/>
                    <a:pt x="10050" y="4548"/>
                    <a:pt x="9979" y="4619"/>
                  </a:cubicBezTo>
                  <a:cubicBezTo>
                    <a:pt x="9955" y="4643"/>
                    <a:pt x="9860" y="4715"/>
                    <a:pt x="9574" y="4715"/>
                  </a:cubicBezTo>
                  <a:cubicBezTo>
                    <a:pt x="9479" y="4715"/>
                    <a:pt x="9336" y="4691"/>
                    <a:pt x="9288" y="4643"/>
                  </a:cubicBezTo>
                  <a:cubicBezTo>
                    <a:pt x="9122" y="4429"/>
                    <a:pt x="9336" y="3691"/>
                    <a:pt x="9479" y="3238"/>
                  </a:cubicBezTo>
                  <a:cubicBezTo>
                    <a:pt x="9574" y="2881"/>
                    <a:pt x="9669" y="2571"/>
                    <a:pt x="9669" y="2333"/>
                  </a:cubicBezTo>
                  <a:cubicBezTo>
                    <a:pt x="9669" y="1261"/>
                    <a:pt x="9122" y="476"/>
                    <a:pt x="8026" y="23"/>
                  </a:cubicBezTo>
                  <a:cubicBezTo>
                    <a:pt x="7981" y="8"/>
                    <a:pt x="7933" y="0"/>
                    <a:pt x="78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6" name="Google Shape;1196;p62"/>
            <p:cNvSpPr/>
            <p:nvPr/>
          </p:nvSpPr>
          <p:spPr>
            <a:xfrm>
              <a:off x="1738311" y="4095963"/>
              <a:ext cx="115890" cy="47424"/>
            </a:xfrm>
            <a:custGeom>
              <a:rect b="b" l="l" r="r" t="t"/>
              <a:pathLst>
                <a:path extrusionOk="0" h="1501" w="3668">
                  <a:moveTo>
                    <a:pt x="1" y="1"/>
                  </a:moveTo>
                  <a:cubicBezTo>
                    <a:pt x="286" y="667"/>
                    <a:pt x="739" y="1501"/>
                    <a:pt x="977" y="1501"/>
                  </a:cubicBezTo>
                  <a:cubicBezTo>
                    <a:pt x="1167" y="1501"/>
                    <a:pt x="1263" y="1429"/>
                    <a:pt x="1453" y="1239"/>
                  </a:cubicBezTo>
                  <a:cubicBezTo>
                    <a:pt x="1691" y="1025"/>
                    <a:pt x="2001" y="739"/>
                    <a:pt x="2644" y="739"/>
                  </a:cubicBezTo>
                  <a:cubicBezTo>
                    <a:pt x="3025" y="739"/>
                    <a:pt x="3311" y="644"/>
                    <a:pt x="3477" y="477"/>
                  </a:cubicBezTo>
                  <a:cubicBezTo>
                    <a:pt x="3668" y="286"/>
                    <a:pt x="3668" y="72"/>
                    <a:pt x="36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97" name="Google Shape;1197;p62"/>
            <p:cNvSpPr/>
            <p:nvPr/>
          </p:nvSpPr>
          <p:spPr>
            <a:xfrm>
              <a:off x="1598373" y="4167242"/>
              <a:ext cx="319805" cy="119113"/>
            </a:xfrm>
            <a:custGeom>
              <a:rect b="b" l="l" r="r" t="t"/>
              <a:pathLst>
                <a:path extrusionOk="0" h="3770" w="10122">
                  <a:moveTo>
                    <a:pt x="2403" y="1"/>
                  </a:moveTo>
                  <a:cubicBezTo>
                    <a:pt x="2397" y="1"/>
                    <a:pt x="2377" y="40"/>
                    <a:pt x="2358" y="78"/>
                  </a:cubicBezTo>
                  <a:cubicBezTo>
                    <a:pt x="2286" y="269"/>
                    <a:pt x="2191" y="555"/>
                    <a:pt x="1810" y="721"/>
                  </a:cubicBezTo>
                  <a:cubicBezTo>
                    <a:pt x="1599" y="808"/>
                    <a:pt x="1342" y="840"/>
                    <a:pt x="1079" y="840"/>
                  </a:cubicBezTo>
                  <a:cubicBezTo>
                    <a:pt x="688" y="840"/>
                    <a:pt x="285" y="769"/>
                    <a:pt x="0" y="698"/>
                  </a:cubicBezTo>
                  <a:lnTo>
                    <a:pt x="0" y="698"/>
                  </a:lnTo>
                  <a:cubicBezTo>
                    <a:pt x="1119" y="2531"/>
                    <a:pt x="3120" y="3770"/>
                    <a:pt x="5406" y="3770"/>
                  </a:cubicBezTo>
                  <a:cubicBezTo>
                    <a:pt x="7263" y="3770"/>
                    <a:pt x="8954" y="2936"/>
                    <a:pt x="10121" y="1650"/>
                  </a:cubicBezTo>
                  <a:lnTo>
                    <a:pt x="9835" y="1388"/>
                  </a:lnTo>
                  <a:cubicBezTo>
                    <a:pt x="9621" y="1221"/>
                    <a:pt x="8978" y="745"/>
                    <a:pt x="8430" y="745"/>
                  </a:cubicBezTo>
                  <a:lnTo>
                    <a:pt x="8407" y="745"/>
                  </a:lnTo>
                  <a:cubicBezTo>
                    <a:pt x="8002" y="745"/>
                    <a:pt x="7764" y="960"/>
                    <a:pt x="7549" y="1150"/>
                  </a:cubicBezTo>
                  <a:cubicBezTo>
                    <a:pt x="7383" y="1293"/>
                    <a:pt x="7216" y="1436"/>
                    <a:pt x="7001" y="1483"/>
                  </a:cubicBezTo>
                  <a:cubicBezTo>
                    <a:pt x="6668" y="1555"/>
                    <a:pt x="6144" y="1698"/>
                    <a:pt x="6073" y="1864"/>
                  </a:cubicBezTo>
                  <a:cubicBezTo>
                    <a:pt x="5954" y="2174"/>
                    <a:pt x="5716" y="2245"/>
                    <a:pt x="5406" y="2245"/>
                  </a:cubicBezTo>
                  <a:cubicBezTo>
                    <a:pt x="4334" y="2245"/>
                    <a:pt x="3858" y="1483"/>
                    <a:pt x="3501" y="888"/>
                  </a:cubicBezTo>
                  <a:cubicBezTo>
                    <a:pt x="3144" y="317"/>
                    <a:pt x="2905" y="7"/>
                    <a:pt x="2405" y="7"/>
                  </a:cubicBezTo>
                  <a:cubicBezTo>
                    <a:pt x="2405" y="3"/>
                    <a:pt x="2404" y="1"/>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198" name="Google Shape;1198;p62"/>
          <p:cNvGrpSpPr/>
          <p:nvPr/>
        </p:nvGrpSpPr>
        <p:grpSpPr>
          <a:xfrm>
            <a:off x="2856419" y="3261519"/>
            <a:ext cx="355197" cy="404076"/>
            <a:chOff x="2856419" y="3261519"/>
            <a:chExt cx="355197" cy="404076"/>
          </a:xfrm>
        </p:grpSpPr>
        <p:sp>
          <p:nvSpPr>
            <p:cNvPr id="1199" name="Google Shape;1199;p62"/>
            <p:cNvSpPr/>
            <p:nvPr/>
          </p:nvSpPr>
          <p:spPr>
            <a:xfrm>
              <a:off x="2856419" y="3261519"/>
              <a:ext cx="355191" cy="214467"/>
            </a:xfrm>
            <a:custGeom>
              <a:rect b="b" l="l" r="r" t="t"/>
              <a:pathLst>
                <a:path extrusionOk="0" h="6788" w="11242">
                  <a:moveTo>
                    <a:pt x="4073" y="0"/>
                  </a:moveTo>
                  <a:cubicBezTo>
                    <a:pt x="2811" y="0"/>
                    <a:pt x="1787" y="977"/>
                    <a:pt x="1715" y="2191"/>
                  </a:cubicBezTo>
                  <a:cubicBezTo>
                    <a:pt x="715" y="2501"/>
                    <a:pt x="1" y="3430"/>
                    <a:pt x="1" y="4454"/>
                  </a:cubicBezTo>
                  <a:cubicBezTo>
                    <a:pt x="1" y="5740"/>
                    <a:pt x="1073" y="6788"/>
                    <a:pt x="2382" y="6788"/>
                  </a:cubicBezTo>
                  <a:lnTo>
                    <a:pt x="8884" y="6788"/>
                  </a:lnTo>
                  <a:cubicBezTo>
                    <a:pt x="10170" y="6788"/>
                    <a:pt x="11241" y="5740"/>
                    <a:pt x="11241" y="4454"/>
                  </a:cubicBezTo>
                  <a:cubicBezTo>
                    <a:pt x="11241" y="3430"/>
                    <a:pt x="10551" y="2525"/>
                    <a:pt x="9574" y="2215"/>
                  </a:cubicBezTo>
                  <a:cubicBezTo>
                    <a:pt x="9288" y="1072"/>
                    <a:pt x="8217" y="239"/>
                    <a:pt x="6978" y="239"/>
                  </a:cubicBezTo>
                  <a:cubicBezTo>
                    <a:pt x="6502" y="239"/>
                    <a:pt x="6050" y="358"/>
                    <a:pt x="5645" y="596"/>
                  </a:cubicBezTo>
                  <a:cubicBezTo>
                    <a:pt x="5216" y="215"/>
                    <a:pt x="4668" y="0"/>
                    <a:pt x="4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0" name="Google Shape;1200;p62"/>
            <p:cNvSpPr/>
            <p:nvPr/>
          </p:nvSpPr>
          <p:spPr>
            <a:xfrm>
              <a:off x="2998631" y="3594096"/>
              <a:ext cx="70773" cy="71499"/>
            </a:xfrm>
            <a:custGeom>
              <a:rect b="b" l="l" r="r" t="t"/>
              <a:pathLst>
                <a:path extrusionOk="0" h="2263" w="2240">
                  <a:moveTo>
                    <a:pt x="1120" y="0"/>
                  </a:moveTo>
                  <a:cubicBezTo>
                    <a:pt x="930" y="0"/>
                    <a:pt x="763" y="167"/>
                    <a:pt x="763" y="381"/>
                  </a:cubicBezTo>
                  <a:lnTo>
                    <a:pt x="763" y="762"/>
                  </a:lnTo>
                  <a:lnTo>
                    <a:pt x="382" y="762"/>
                  </a:lnTo>
                  <a:cubicBezTo>
                    <a:pt x="167" y="762"/>
                    <a:pt x="1" y="929"/>
                    <a:pt x="1" y="1143"/>
                  </a:cubicBezTo>
                  <a:cubicBezTo>
                    <a:pt x="1" y="1334"/>
                    <a:pt x="167" y="1501"/>
                    <a:pt x="382" y="1501"/>
                  </a:cubicBezTo>
                  <a:lnTo>
                    <a:pt x="763" y="1501"/>
                  </a:lnTo>
                  <a:lnTo>
                    <a:pt x="763" y="1882"/>
                  </a:lnTo>
                  <a:cubicBezTo>
                    <a:pt x="763" y="2096"/>
                    <a:pt x="930" y="2263"/>
                    <a:pt x="1120" y="2263"/>
                  </a:cubicBezTo>
                  <a:cubicBezTo>
                    <a:pt x="1334" y="2263"/>
                    <a:pt x="1501" y="2096"/>
                    <a:pt x="1501" y="1882"/>
                  </a:cubicBezTo>
                  <a:lnTo>
                    <a:pt x="1501" y="1501"/>
                  </a:lnTo>
                  <a:lnTo>
                    <a:pt x="1882" y="1501"/>
                  </a:lnTo>
                  <a:cubicBezTo>
                    <a:pt x="2073" y="1501"/>
                    <a:pt x="2239" y="1334"/>
                    <a:pt x="2239" y="1143"/>
                  </a:cubicBezTo>
                  <a:cubicBezTo>
                    <a:pt x="2239" y="929"/>
                    <a:pt x="2073" y="762"/>
                    <a:pt x="1882" y="762"/>
                  </a:cubicBezTo>
                  <a:lnTo>
                    <a:pt x="1501" y="762"/>
                  </a:lnTo>
                  <a:lnTo>
                    <a:pt x="1501" y="381"/>
                  </a:lnTo>
                  <a:cubicBezTo>
                    <a:pt x="1501" y="167"/>
                    <a:pt x="1334" y="0"/>
                    <a:pt x="11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1" name="Google Shape;1201;p62"/>
            <p:cNvSpPr/>
            <p:nvPr/>
          </p:nvSpPr>
          <p:spPr>
            <a:xfrm>
              <a:off x="2998631" y="3500035"/>
              <a:ext cx="70773" cy="70773"/>
            </a:xfrm>
            <a:custGeom>
              <a:rect b="b" l="l" r="r" t="t"/>
              <a:pathLst>
                <a:path extrusionOk="0" h="2240" w="2240">
                  <a:moveTo>
                    <a:pt x="1120" y="1"/>
                  </a:moveTo>
                  <a:cubicBezTo>
                    <a:pt x="930" y="1"/>
                    <a:pt x="763" y="167"/>
                    <a:pt x="763" y="358"/>
                  </a:cubicBezTo>
                  <a:lnTo>
                    <a:pt x="763" y="739"/>
                  </a:lnTo>
                  <a:lnTo>
                    <a:pt x="382" y="739"/>
                  </a:lnTo>
                  <a:cubicBezTo>
                    <a:pt x="167" y="739"/>
                    <a:pt x="1" y="906"/>
                    <a:pt x="1" y="1120"/>
                  </a:cubicBezTo>
                  <a:cubicBezTo>
                    <a:pt x="1" y="1334"/>
                    <a:pt x="167" y="1501"/>
                    <a:pt x="382" y="1501"/>
                  </a:cubicBezTo>
                  <a:lnTo>
                    <a:pt x="763" y="1501"/>
                  </a:lnTo>
                  <a:lnTo>
                    <a:pt x="763" y="1858"/>
                  </a:lnTo>
                  <a:cubicBezTo>
                    <a:pt x="763" y="2072"/>
                    <a:pt x="930" y="2239"/>
                    <a:pt x="1120" y="2239"/>
                  </a:cubicBezTo>
                  <a:cubicBezTo>
                    <a:pt x="1334" y="2239"/>
                    <a:pt x="1501" y="2072"/>
                    <a:pt x="1501" y="1858"/>
                  </a:cubicBezTo>
                  <a:lnTo>
                    <a:pt x="1501" y="1501"/>
                  </a:lnTo>
                  <a:lnTo>
                    <a:pt x="1882" y="1501"/>
                  </a:lnTo>
                  <a:cubicBezTo>
                    <a:pt x="2073" y="1501"/>
                    <a:pt x="2239" y="1334"/>
                    <a:pt x="2239" y="1120"/>
                  </a:cubicBezTo>
                  <a:cubicBezTo>
                    <a:pt x="2239" y="906"/>
                    <a:pt x="2073" y="739"/>
                    <a:pt x="1882" y="739"/>
                  </a:cubicBezTo>
                  <a:lnTo>
                    <a:pt x="1501" y="739"/>
                  </a:lnTo>
                  <a:lnTo>
                    <a:pt x="1501" y="358"/>
                  </a:lnTo>
                  <a:cubicBezTo>
                    <a:pt x="1501" y="167"/>
                    <a:pt x="1334"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2" name="Google Shape;1202;p62"/>
            <p:cNvSpPr/>
            <p:nvPr/>
          </p:nvSpPr>
          <p:spPr>
            <a:xfrm>
              <a:off x="2903844" y="3547429"/>
              <a:ext cx="71499" cy="70773"/>
            </a:xfrm>
            <a:custGeom>
              <a:rect b="b" l="l" r="r" t="t"/>
              <a:pathLst>
                <a:path extrusionOk="0" h="2240" w="2263">
                  <a:moveTo>
                    <a:pt x="1119" y="1"/>
                  </a:moveTo>
                  <a:cubicBezTo>
                    <a:pt x="929" y="1"/>
                    <a:pt x="762" y="168"/>
                    <a:pt x="762" y="358"/>
                  </a:cubicBezTo>
                  <a:lnTo>
                    <a:pt x="762" y="739"/>
                  </a:lnTo>
                  <a:lnTo>
                    <a:pt x="381" y="739"/>
                  </a:lnTo>
                  <a:cubicBezTo>
                    <a:pt x="167" y="739"/>
                    <a:pt x="0" y="906"/>
                    <a:pt x="0" y="1120"/>
                  </a:cubicBezTo>
                  <a:cubicBezTo>
                    <a:pt x="0" y="1311"/>
                    <a:pt x="167" y="1477"/>
                    <a:pt x="381" y="1477"/>
                  </a:cubicBezTo>
                  <a:lnTo>
                    <a:pt x="762" y="1477"/>
                  </a:lnTo>
                  <a:lnTo>
                    <a:pt x="762" y="1858"/>
                  </a:lnTo>
                  <a:cubicBezTo>
                    <a:pt x="762" y="2073"/>
                    <a:pt x="929" y="2239"/>
                    <a:pt x="1119" y="2239"/>
                  </a:cubicBezTo>
                  <a:cubicBezTo>
                    <a:pt x="1334" y="2239"/>
                    <a:pt x="1500" y="2073"/>
                    <a:pt x="1500" y="1858"/>
                  </a:cubicBezTo>
                  <a:lnTo>
                    <a:pt x="1500" y="1477"/>
                  </a:lnTo>
                  <a:lnTo>
                    <a:pt x="1882" y="1477"/>
                  </a:lnTo>
                  <a:cubicBezTo>
                    <a:pt x="2096" y="1477"/>
                    <a:pt x="2263" y="1311"/>
                    <a:pt x="2263" y="1120"/>
                  </a:cubicBezTo>
                  <a:cubicBezTo>
                    <a:pt x="2263" y="906"/>
                    <a:pt x="2096" y="739"/>
                    <a:pt x="1882" y="739"/>
                  </a:cubicBezTo>
                  <a:lnTo>
                    <a:pt x="1500" y="739"/>
                  </a:lnTo>
                  <a:lnTo>
                    <a:pt x="1500" y="358"/>
                  </a:lnTo>
                  <a:cubicBezTo>
                    <a:pt x="1500" y="168"/>
                    <a:pt x="1334" y="1"/>
                    <a:pt x="1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3" name="Google Shape;1203;p62"/>
            <p:cNvSpPr/>
            <p:nvPr/>
          </p:nvSpPr>
          <p:spPr>
            <a:xfrm>
              <a:off x="2856419" y="3475959"/>
              <a:ext cx="71531" cy="71499"/>
            </a:xfrm>
            <a:custGeom>
              <a:rect b="b" l="l" r="r" t="t"/>
              <a:pathLst>
                <a:path extrusionOk="0" h="2263" w="2264">
                  <a:moveTo>
                    <a:pt x="1144" y="1"/>
                  </a:moveTo>
                  <a:cubicBezTo>
                    <a:pt x="930" y="1"/>
                    <a:pt x="763" y="167"/>
                    <a:pt x="763" y="382"/>
                  </a:cubicBezTo>
                  <a:lnTo>
                    <a:pt x="763" y="763"/>
                  </a:lnTo>
                  <a:lnTo>
                    <a:pt x="382" y="763"/>
                  </a:lnTo>
                  <a:cubicBezTo>
                    <a:pt x="168" y="763"/>
                    <a:pt x="1" y="929"/>
                    <a:pt x="1" y="1120"/>
                  </a:cubicBezTo>
                  <a:cubicBezTo>
                    <a:pt x="1" y="1334"/>
                    <a:pt x="168" y="1501"/>
                    <a:pt x="382" y="1501"/>
                  </a:cubicBezTo>
                  <a:lnTo>
                    <a:pt x="763" y="1501"/>
                  </a:lnTo>
                  <a:lnTo>
                    <a:pt x="763" y="1882"/>
                  </a:lnTo>
                  <a:cubicBezTo>
                    <a:pt x="763" y="2096"/>
                    <a:pt x="930" y="2263"/>
                    <a:pt x="1144" y="2263"/>
                  </a:cubicBezTo>
                  <a:cubicBezTo>
                    <a:pt x="1334" y="2263"/>
                    <a:pt x="1501" y="2096"/>
                    <a:pt x="1501" y="1882"/>
                  </a:cubicBezTo>
                  <a:lnTo>
                    <a:pt x="1501" y="1501"/>
                  </a:lnTo>
                  <a:lnTo>
                    <a:pt x="1882" y="1501"/>
                  </a:lnTo>
                  <a:cubicBezTo>
                    <a:pt x="2097" y="1501"/>
                    <a:pt x="2263" y="1334"/>
                    <a:pt x="2263" y="1120"/>
                  </a:cubicBezTo>
                  <a:cubicBezTo>
                    <a:pt x="2263" y="929"/>
                    <a:pt x="2097" y="763"/>
                    <a:pt x="1882" y="763"/>
                  </a:cubicBezTo>
                  <a:lnTo>
                    <a:pt x="1501" y="763"/>
                  </a:lnTo>
                  <a:lnTo>
                    <a:pt x="1501" y="382"/>
                  </a:lnTo>
                  <a:cubicBezTo>
                    <a:pt x="1501" y="167"/>
                    <a:pt x="1334"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4" name="Google Shape;1204;p62"/>
            <p:cNvSpPr/>
            <p:nvPr/>
          </p:nvSpPr>
          <p:spPr>
            <a:xfrm>
              <a:off x="3140843" y="3475959"/>
              <a:ext cx="70773" cy="71499"/>
            </a:xfrm>
            <a:custGeom>
              <a:rect b="b" l="l" r="r" t="t"/>
              <a:pathLst>
                <a:path extrusionOk="0" h="2263" w="2240">
                  <a:moveTo>
                    <a:pt x="1120" y="1"/>
                  </a:moveTo>
                  <a:cubicBezTo>
                    <a:pt x="906" y="1"/>
                    <a:pt x="739" y="167"/>
                    <a:pt x="739" y="382"/>
                  </a:cubicBezTo>
                  <a:lnTo>
                    <a:pt x="739" y="763"/>
                  </a:lnTo>
                  <a:lnTo>
                    <a:pt x="358" y="763"/>
                  </a:lnTo>
                  <a:cubicBezTo>
                    <a:pt x="167" y="763"/>
                    <a:pt x="1" y="929"/>
                    <a:pt x="1" y="1120"/>
                  </a:cubicBezTo>
                  <a:cubicBezTo>
                    <a:pt x="1" y="1334"/>
                    <a:pt x="167" y="1501"/>
                    <a:pt x="358" y="1501"/>
                  </a:cubicBezTo>
                  <a:lnTo>
                    <a:pt x="739" y="1501"/>
                  </a:lnTo>
                  <a:lnTo>
                    <a:pt x="739" y="1882"/>
                  </a:lnTo>
                  <a:cubicBezTo>
                    <a:pt x="739" y="2096"/>
                    <a:pt x="906" y="2263"/>
                    <a:pt x="1120" y="2263"/>
                  </a:cubicBezTo>
                  <a:cubicBezTo>
                    <a:pt x="1334" y="2263"/>
                    <a:pt x="1501" y="2096"/>
                    <a:pt x="1501" y="1882"/>
                  </a:cubicBezTo>
                  <a:lnTo>
                    <a:pt x="1501" y="1501"/>
                  </a:lnTo>
                  <a:lnTo>
                    <a:pt x="1858" y="1501"/>
                  </a:lnTo>
                  <a:cubicBezTo>
                    <a:pt x="2073" y="1501"/>
                    <a:pt x="2239" y="1334"/>
                    <a:pt x="2239" y="1120"/>
                  </a:cubicBezTo>
                  <a:cubicBezTo>
                    <a:pt x="2239" y="929"/>
                    <a:pt x="2073" y="763"/>
                    <a:pt x="1858" y="763"/>
                  </a:cubicBezTo>
                  <a:lnTo>
                    <a:pt x="1501" y="763"/>
                  </a:lnTo>
                  <a:lnTo>
                    <a:pt x="1501" y="382"/>
                  </a:lnTo>
                  <a:cubicBezTo>
                    <a:pt x="1501" y="167"/>
                    <a:pt x="1334"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5" name="Google Shape;1205;p62"/>
            <p:cNvSpPr/>
            <p:nvPr/>
          </p:nvSpPr>
          <p:spPr>
            <a:xfrm>
              <a:off x="3093449" y="3547429"/>
              <a:ext cx="70741" cy="70773"/>
            </a:xfrm>
            <a:custGeom>
              <a:rect b="b" l="l" r="r" t="t"/>
              <a:pathLst>
                <a:path extrusionOk="0" h="2240" w="2239">
                  <a:moveTo>
                    <a:pt x="1120" y="1"/>
                  </a:moveTo>
                  <a:cubicBezTo>
                    <a:pt x="905" y="1"/>
                    <a:pt x="739" y="168"/>
                    <a:pt x="739" y="358"/>
                  </a:cubicBezTo>
                  <a:lnTo>
                    <a:pt x="739" y="739"/>
                  </a:lnTo>
                  <a:lnTo>
                    <a:pt x="381" y="739"/>
                  </a:lnTo>
                  <a:cubicBezTo>
                    <a:pt x="167" y="739"/>
                    <a:pt x="0" y="906"/>
                    <a:pt x="0" y="1120"/>
                  </a:cubicBezTo>
                  <a:cubicBezTo>
                    <a:pt x="0" y="1311"/>
                    <a:pt x="167" y="1477"/>
                    <a:pt x="381" y="1477"/>
                  </a:cubicBezTo>
                  <a:lnTo>
                    <a:pt x="739" y="1477"/>
                  </a:lnTo>
                  <a:lnTo>
                    <a:pt x="739" y="1858"/>
                  </a:lnTo>
                  <a:cubicBezTo>
                    <a:pt x="739" y="2073"/>
                    <a:pt x="905" y="2239"/>
                    <a:pt x="1120" y="2239"/>
                  </a:cubicBezTo>
                  <a:cubicBezTo>
                    <a:pt x="1334" y="2239"/>
                    <a:pt x="1501" y="2073"/>
                    <a:pt x="1501" y="1858"/>
                  </a:cubicBezTo>
                  <a:lnTo>
                    <a:pt x="1501" y="1477"/>
                  </a:lnTo>
                  <a:lnTo>
                    <a:pt x="1858" y="1477"/>
                  </a:lnTo>
                  <a:cubicBezTo>
                    <a:pt x="2072" y="1477"/>
                    <a:pt x="2239" y="1311"/>
                    <a:pt x="2239" y="1120"/>
                  </a:cubicBezTo>
                  <a:cubicBezTo>
                    <a:pt x="2239" y="906"/>
                    <a:pt x="2072" y="739"/>
                    <a:pt x="1858" y="739"/>
                  </a:cubicBezTo>
                  <a:lnTo>
                    <a:pt x="1501" y="739"/>
                  </a:lnTo>
                  <a:lnTo>
                    <a:pt x="1501" y="358"/>
                  </a:lnTo>
                  <a:cubicBezTo>
                    <a:pt x="1501" y="168"/>
                    <a:pt x="1334"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6" name="Google Shape;1206;p62"/>
            <p:cNvSpPr/>
            <p:nvPr/>
          </p:nvSpPr>
          <p:spPr>
            <a:xfrm>
              <a:off x="3093449" y="3500035"/>
              <a:ext cx="23349" cy="23349"/>
            </a:xfrm>
            <a:custGeom>
              <a:rect b="b" l="l" r="r" t="t"/>
              <a:pathLst>
                <a:path extrusionOk="0" h="739" w="739">
                  <a:moveTo>
                    <a:pt x="381" y="1"/>
                  </a:moveTo>
                  <a:cubicBezTo>
                    <a:pt x="167" y="1"/>
                    <a:pt x="0" y="167"/>
                    <a:pt x="0" y="358"/>
                  </a:cubicBezTo>
                  <a:cubicBezTo>
                    <a:pt x="0" y="572"/>
                    <a:pt x="167" y="739"/>
                    <a:pt x="381" y="739"/>
                  </a:cubicBezTo>
                  <a:cubicBezTo>
                    <a:pt x="572" y="739"/>
                    <a:pt x="739" y="572"/>
                    <a:pt x="739" y="358"/>
                  </a:cubicBezTo>
                  <a:cubicBezTo>
                    <a:pt x="739" y="167"/>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07" name="Google Shape;1207;p62"/>
            <p:cNvSpPr/>
            <p:nvPr/>
          </p:nvSpPr>
          <p:spPr>
            <a:xfrm>
              <a:off x="2951237" y="3500035"/>
              <a:ext cx="24107" cy="23349"/>
            </a:xfrm>
            <a:custGeom>
              <a:rect b="b" l="l" r="r" t="t"/>
              <a:pathLst>
                <a:path extrusionOk="0" h="739" w="763">
                  <a:moveTo>
                    <a:pt x="382" y="1"/>
                  </a:moveTo>
                  <a:cubicBezTo>
                    <a:pt x="167" y="1"/>
                    <a:pt x="0" y="167"/>
                    <a:pt x="0" y="358"/>
                  </a:cubicBezTo>
                  <a:cubicBezTo>
                    <a:pt x="0" y="572"/>
                    <a:pt x="167" y="739"/>
                    <a:pt x="382" y="739"/>
                  </a:cubicBezTo>
                  <a:cubicBezTo>
                    <a:pt x="596" y="739"/>
                    <a:pt x="763" y="572"/>
                    <a:pt x="763" y="358"/>
                  </a:cubicBezTo>
                  <a:cubicBezTo>
                    <a:pt x="763" y="167"/>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08" name="Google Shape;1208;p62"/>
          <p:cNvGrpSpPr/>
          <p:nvPr/>
        </p:nvGrpSpPr>
        <p:grpSpPr>
          <a:xfrm>
            <a:off x="2206337" y="3286195"/>
            <a:ext cx="406314" cy="354559"/>
            <a:chOff x="2206337" y="3286195"/>
            <a:chExt cx="406314" cy="354559"/>
          </a:xfrm>
        </p:grpSpPr>
        <p:sp>
          <p:nvSpPr>
            <p:cNvPr id="1209" name="Google Shape;1209;p62"/>
            <p:cNvSpPr/>
            <p:nvPr/>
          </p:nvSpPr>
          <p:spPr>
            <a:xfrm>
              <a:off x="2301883" y="3286195"/>
              <a:ext cx="310768" cy="354559"/>
            </a:xfrm>
            <a:custGeom>
              <a:rect b="b" l="l" r="r" t="t"/>
              <a:pathLst>
                <a:path extrusionOk="0" h="11222" w="9836">
                  <a:moveTo>
                    <a:pt x="4887" y="1"/>
                  </a:moveTo>
                  <a:cubicBezTo>
                    <a:pt x="4782" y="1"/>
                    <a:pt x="4678" y="43"/>
                    <a:pt x="4597" y="124"/>
                  </a:cubicBezTo>
                  <a:lnTo>
                    <a:pt x="3859" y="863"/>
                  </a:lnTo>
                  <a:cubicBezTo>
                    <a:pt x="3787" y="934"/>
                    <a:pt x="3739" y="1077"/>
                    <a:pt x="3763" y="1196"/>
                  </a:cubicBezTo>
                  <a:lnTo>
                    <a:pt x="4430" y="4482"/>
                  </a:lnTo>
                  <a:cubicBezTo>
                    <a:pt x="3811" y="4911"/>
                    <a:pt x="3311" y="5459"/>
                    <a:pt x="2977" y="6149"/>
                  </a:cubicBezTo>
                  <a:cubicBezTo>
                    <a:pt x="2573" y="6935"/>
                    <a:pt x="2525" y="7602"/>
                    <a:pt x="2477" y="8245"/>
                  </a:cubicBezTo>
                  <a:lnTo>
                    <a:pt x="2263" y="10484"/>
                  </a:lnTo>
                  <a:lnTo>
                    <a:pt x="405" y="10484"/>
                  </a:lnTo>
                  <a:cubicBezTo>
                    <a:pt x="215" y="10484"/>
                    <a:pt x="24" y="10627"/>
                    <a:pt x="24" y="10817"/>
                  </a:cubicBezTo>
                  <a:cubicBezTo>
                    <a:pt x="1" y="11031"/>
                    <a:pt x="167" y="11222"/>
                    <a:pt x="382" y="11222"/>
                  </a:cubicBezTo>
                  <a:lnTo>
                    <a:pt x="6359" y="11222"/>
                  </a:lnTo>
                  <a:cubicBezTo>
                    <a:pt x="6550" y="11222"/>
                    <a:pt x="6740" y="11079"/>
                    <a:pt x="6740" y="10888"/>
                  </a:cubicBezTo>
                  <a:cubicBezTo>
                    <a:pt x="6764" y="10674"/>
                    <a:pt x="6597" y="10484"/>
                    <a:pt x="6383" y="10484"/>
                  </a:cubicBezTo>
                  <a:lnTo>
                    <a:pt x="4502" y="10484"/>
                  </a:lnTo>
                  <a:lnTo>
                    <a:pt x="4311" y="8317"/>
                  </a:lnTo>
                  <a:cubicBezTo>
                    <a:pt x="4263" y="7745"/>
                    <a:pt x="4192" y="7293"/>
                    <a:pt x="4359" y="6697"/>
                  </a:cubicBezTo>
                  <a:cubicBezTo>
                    <a:pt x="4478" y="6269"/>
                    <a:pt x="4716" y="5864"/>
                    <a:pt x="5025" y="5530"/>
                  </a:cubicBezTo>
                  <a:lnTo>
                    <a:pt x="6073" y="6578"/>
                  </a:lnTo>
                  <a:lnTo>
                    <a:pt x="6788" y="8031"/>
                  </a:lnTo>
                  <a:cubicBezTo>
                    <a:pt x="6859" y="8150"/>
                    <a:pt x="6978" y="8245"/>
                    <a:pt x="7121" y="8245"/>
                  </a:cubicBezTo>
                  <a:lnTo>
                    <a:pt x="7859" y="8245"/>
                  </a:lnTo>
                  <a:cubicBezTo>
                    <a:pt x="8050" y="8245"/>
                    <a:pt x="8217" y="8102"/>
                    <a:pt x="8240" y="7912"/>
                  </a:cubicBezTo>
                  <a:cubicBezTo>
                    <a:pt x="8264" y="7674"/>
                    <a:pt x="8097" y="7483"/>
                    <a:pt x="7883" y="7483"/>
                  </a:cubicBezTo>
                  <a:lnTo>
                    <a:pt x="7359" y="7483"/>
                  </a:lnTo>
                  <a:lnTo>
                    <a:pt x="6978" y="6745"/>
                  </a:lnTo>
                  <a:lnTo>
                    <a:pt x="9383" y="6745"/>
                  </a:lnTo>
                  <a:cubicBezTo>
                    <a:pt x="9574" y="6745"/>
                    <a:pt x="9741" y="6602"/>
                    <a:pt x="9765" y="6411"/>
                  </a:cubicBezTo>
                  <a:cubicBezTo>
                    <a:pt x="9788" y="6173"/>
                    <a:pt x="9622" y="5983"/>
                    <a:pt x="9407" y="5983"/>
                  </a:cubicBezTo>
                  <a:lnTo>
                    <a:pt x="8788" y="5983"/>
                  </a:lnTo>
                  <a:lnTo>
                    <a:pt x="8883" y="5887"/>
                  </a:lnTo>
                  <a:cubicBezTo>
                    <a:pt x="9026" y="5745"/>
                    <a:pt x="9026" y="5530"/>
                    <a:pt x="8907" y="5387"/>
                  </a:cubicBezTo>
                  <a:cubicBezTo>
                    <a:pt x="8831" y="5285"/>
                    <a:pt x="8727" y="5238"/>
                    <a:pt x="8621" y="5238"/>
                  </a:cubicBezTo>
                  <a:cubicBezTo>
                    <a:pt x="8530" y="5238"/>
                    <a:pt x="8437" y="5273"/>
                    <a:pt x="8359" y="5340"/>
                  </a:cubicBezTo>
                  <a:lnTo>
                    <a:pt x="7716" y="5983"/>
                  </a:lnTo>
                  <a:lnTo>
                    <a:pt x="6526" y="5983"/>
                  </a:lnTo>
                  <a:lnTo>
                    <a:pt x="5573" y="5030"/>
                  </a:lnTo>
                  <a:cubicBezTo>
                    <a:pt x="5954" y="4768"/>
                    <a:pt x="6407" y="4578"/>
                    <a:pt x="6859" y="4482"/>
                  </a:cubicBezTo>
                  <a:lnTo>
                    <a:pt x="9407" y="4482"/>
                  </a:lnTo>
                  <a:cubicBezTo>
                    <a:pt x="9622" y="4482"/>
                    <a:pt x="9788" y="4292"/>
                    <a:pt x="9765" y="4078"/>
                  </a:cubicBezTo>
                  <a:cubicBezTo>
                    <a:pt x="9741" y="3887"/>
                    <a:pt x="9574" y="3744"/>
                    <a:pt x="9383" y="3744"/>
                  </a:cubicBezTo>
                  <a:lnTo>
                    <a:pt x="7740" y="3744"/>
                  </a:lnTo>
                  <a:lnTo>
                    <a:pt x="8145" y="2887"/>
                  </a:lnTo>
                  <a:lnTo>
                    <a:pt x="9574" y="2196"/>
                  </a:lnTo>
                  <a:cubicBezTo>
                    <a:pt x="9741" y="2101"/>
                    <a:pt x="9836" y="1887"/>
                    <a:pt x="9741" y="1696"/>
                  </a:cubicBezTo>
                  <a:cubicBezTo>
                    <a:pt x="9674" y="1562"/>
                    <a:pt x="9537" y="1487"/>
                    <a:pt x="9403" y="1487"/>
                  </a:cubicBezTo>
                  <a:cubicBezTo>
                    <a:pt x="9346" y="1487"/>
                    <a:pt x="9290" y="1501"/>
                    <a:pt x="9241" y="1529"/>
                  </a:cubicBezTo>
                  <a:lnTo>
                    <a:pt x="8240" y="2006"/>
                  </a:lnTo>
                  <a:lnTo>
                    <a:pt x="8240" y="1125"/>
                  </a:lnTo>
                  <a:cubicBezTo>
                    <a:pt x="8240" y="934"/>
                    <a:pt x="8097" y="767"/>
                    <a:pt x="7907" y="744"/>
                  </a:cubicBezTo>
                  <a:cubicBezTo>
                    <a:pt x="7895" y="742"/>
                    <a:pt x="7883" y="742"/>
                    <a:pt x="7871" y="742"/>
                  </a:cubicBezTo>
                  <a:cubicBezTo>
                    <a:pt x="7672" y="742"/>
                    <a:pt x="7502" y="922"/>
                    <a:pt x="7502" y="1125"/>
                  </a:cubicBezTo>
                  <a:lnTo>
                    <a:pt x="7502" y="2530"/>
                  </a:lnTo>
                  <a:lnTo>
                    <a:pt x="6907" y="3744"/>
                  </a:lnTo>
                  <a:lnTo>
                    <a:pt x="6740" y="3744"/>
                  </a:lnTo>
                  <a:cubicBezTo>
                    <a:pt x="6240" y="3744"/>
                    <a:pt x="5621" y="3863"/>
                    <a:pt x="5097" y="4101"/>
                  </a:cubicBezTo>
                  <a:lnTo>
                    <a:pt x="4883" y="2982"/>
                  </a:lnTo>
                  <a:lnTo>
                    <a:pt x="5621" y="2982"/>
                  </a:lnTo>
                  <a:cubicBezTo>
                    <a:pt x="5740" y="2982"/>
                    <a:pt x="5811" y="2958"/>
                    <a:pt x="5883" y="2887"/>
                  </a:cubicBezTo>
                  <a:lnTo>
                    <a:pt x="6645" y="2149"/>
                  </a:lnTo>
                  <a:cubicBezTo>
                    <a:pt x="6764" y="2006"/>
                    <a:pt x="6788" y="1791"/>
                    <a:pt x="6669" y="1625"/>
                  </a:cubicBezTo>
                  <a:cubicBezTo>
                    <a:pt x="6594" y="1538"/>
                    <a:pt x="6488" y="1497"/>
                    <a:pt x="6383" y="1497"/>
                  </a:cubicBezTo>
                  <a:cubicBezTo>
                    <a:pt x="6286" y="1497"/>
                    <a:pt x="6190" y="1532"/>
                    <a:pt x="6121" y="1601"/>
                  </a:cubicBezTo>
                  <a:lnTo>
                    <a:pt x="5478" y="2244"/>
                  </a:lnTo>
                  <a:lnTo>
                    <a:pt x="4740" y="2244"/>
                  </a:lnTo>
                  <a:lnTo>
                    <a:pt x="4549" y="1244"/>
                  </a:lnTo>
                  <a:lnTo>
                    <a:pt x="5145" y="648"/>
                  </a:lnTo>
                  <a:cubicBezTo>
                    <a:pt x="5311" y="482"/>
                    <a:pt x="5287" y="220"/>
                    <a:pt x="5121" y="77"/>
                  </a:cubicBezTo>
                  <a:cubicBezTo>
                    <a:pt x="5049" y="25"/>
                    <a:pt x="4968" y="1"/>
                    <a:pt x="48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0" name="Google Shape;1210;p62"/>
            <p:cNvSpPr/>
            <p:nvPr/>
          </p:nvSpPr>
          <p:spPr>
            <a:xfrm>
              <a:off x="2225137" y="3333399"/>
              <a:ext cx="163852" cy="71120"/>
            </a:xfrm>
            <a:custGeom>
              <a:rect b="b" l="l" r="r" t="t"/>
              <a:pathLst>
                <a:path extrusionOk="0" h="2251" w="5186">
                  <a:moveTo>
                    <a:pt x="3568" y="0"/>
                  </a:moveTo>
                  <a:cubicBezTo>
                    <a:pt x="3515" y="0"/>
                    <a:pt x="3461" y="4"/>
                    <a:pt x="3406" y="12"/>
                  </a:cubicBezTo>
                  <a:cubicBezTo>
                    <a:pt x="3382" y="12"/>
                    <a:pt x="3358" y="35"/>
                    <a:pt x="3335" y="59"/>
                  </a:cubicBezTo>
                  <a:cubicBezTo>
                    <a:pt x="3026" y="368"/>
                    <a:pt x="3268" y="758"/>
                    <a:pt x="3589" y="758"/>
                  </a:cubicBezTo>
                  <a:cubicBezTo>
                    <a:pt x="3615" y="758"/>
                    <a:pt x="3641" y="755"/>
                    <a:pt x="3668" y="750"/>
                  </a:cubicBezTo>
                  <a:cubicBezTo>
                    <a:pt x="3675" y="743"/>
                    <a:pt x="3684" y="740"/>
                    <a:pt x="3694" y="740"/>
                  </a:cubicBezTo>
                  <a:cubicBezTo>
                    <a:pt x="3718" y="740"/>
                    <a:pt x="3746" y="757"/>
                    <a:pt x="3763" y="774"/>
                  </a:cubicBezTo>
                  <a:cubicBezTo>
                    <a:pt x="4120" y="1083"/>
                    <a:pt x="3882" y="1488"/>
                    <a:pt x="3573" y="1488"/>
                  </a:cubicBezTo>
                  <a:lnTo>
                    <a:pt x="405" y="1488"/>
                  </a:lnTo>
                  <a:cubicBezTo>
                    <a:pt x="382" y="1488"/>
                    <a:pt x="358" y="1512"/>
                    <a:pt x="334" y="1536"/>
                  </a:cubicBezTo>
                  <a:cubicBezTo>
                    <a:pt x="0" y="1869"/>
                    <a:pt x="239" y="2250"/>
                    <a:pt x="548" y="2250"/>
                  </a:cubicBezTo>
                  <a:lnTo>
                    <a:pt x="3954" y="2250"/>
                  </a:lnTo>
                  <a:cubicBezTo>
                    <a:pt x="4025" y="2250"/>
                    <a:pt x="4168" y="2203"/>
                    <a:pt x="4216" y="2131"/>
                  </a:cubicBezTo>
                  <a:cubicBezTo>
                    <a:pt x="5185" y="1162"/>
                    <a:pt x="4511" y="0"/>
                    <a:pt x="3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1" name="Google Shape;1211;p62"/>
            <p:cNvSpPr/>
            <p:nvPr/>
          </p:nvSpPr>
          <p:spPr>
            <a:xfrm>
              <a:off x="2206337" y="3427807"/>
              <a:ext cx="96333" cy="24107"/>
            </a:xfrm>
            <a:custGeom>
              <a:rect b="b" l="l" r="r" t="t"/>
              <a:pathLst>
                <a:path extrusionOk="0" h="763" w="3049">
                  <a:moveTo>
                    <a:pt x="405" y="0"/>
                  </a:moveTo>
                  <a:cubicBezTo>
                    <a:pt x="214" y="0"/>
                    <a:pt x="48" y="143"/>
                    <a:pt x="24" y="334"/>
                  </a:cubicBezTo>
                  <a:cubicBezTo>
                    <a:pt x="0" y="572"/>
                    <a:pt x="167" y="762"/>
                    <a:pt x="381" y="762"/>
                  </a:cubicBezTo>
                  <a:lnTo>
                    <a:pt x="2644" y="762"/>
                  </a:lnTo>
                  <a:cubicBezTo>
                    <a:pt x="2834" y="762"/>
                    <a:pt x="3025" y="620"/>
                    <a:pt x="3025" y="429"/>
                  </a:cubicBezTo>
                  <a:cubicBezTo>
                    <a:pt x="3048" y="191"/>
                    <a:pt x="2882" y="0"/>
                    <a:pt x="2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2" name="Google Shape;1212;p62"/>
            <p:cNvSpPr/>
            <p:nvPr/>
          </p:nvSpPr>
          <p:spPr>
            <a:xfrm>
              <a:off x="2225137" y="3475201"/>
              <a:ext cx="139808" cy="71120"/>
            </a:xfrm>
            <a:custGeom>
              <a:rect b="b" l="l" r="r" t="t"/>
              <a:pathLst>
                <a:path extrusionOk="0" h="2251" w="4425">
                  <a:moveTo>
                    <a:pt x="405" y="1"/>
                  </a:moveTo>
                  <a:cubicBezTo>
                    <a:pt x="382" y="1"/>
                    <a:pt x="358" y="25"/>
                    <a:pt x="334" y="48"/>
                  </a:cubicBezTo>
                  <a:cubicBezTo>
                    <a:pt x="0" y="358"/>
                    <a:pt x="239" y="763"/>
                    <a:pt x="548" y="763"/>
                  </a:cubicBezTo>
                  <a:lnTo>
                    <a:pt x="2953" y="763"/>
                  </a:lnTo>
                  <a:cubicBezTo>
                    <a:pt x="2977" y="763"/>
                    <a:pt x="3001" y="763"/>
                    <a:pt x="3025" y="787"/>
                  </a:cubicBezTo>
                  <a:cubicBezTo>
                    <a:pt x="3358" y="1120"/>
                    <a:pt x="3120" y="1501"/>
                    <a:pt x="2811" y="1501"/>
                  </a:cubicBezTo>
                  <a:cubicBezTo>
                    <a:pt x="2501" y="1501"/>
                    <a:pt x="2287" y="1882"/>
                    <a:pt x="2572" y="2192"/>
                  </a:cubicBezTo>
                  <a:cubicBezTo>
                    <a:pt x="2596" y="2215"/>
                    <a:pt x="2644" y="2239"/>
                    <a:pt x="2668" y="2239"/>
                  </a:cubicBezTo>
                  <a:cubicBezTo>
                    <a:pt x="2722" y="2247"/>
                    <a:pt x="2776" y="2251"/>
                    <a:pt x="2829" y="2251"/>
                  </a:cubicBezTo>
                  <a:cubicBezTo>
                    <a:pt x="3771" y="2251"/>
                    <a:pt x="4424" y="1089"/>
                    <a:pt x="3477" y="120"/>
                  </a:cubicBezTo>
                  <a:cubicBezTo>
                    <a:pt x="3406" y="48"/>
                    <a:pt x="3287"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3" name="Google Shape;1213;p62"/>
            <p:cNvSpPr/>
            <p:nvPr/>
          </p:nvSpPr>
          <p:spPr>
            <a:xfrm>
              <a:off x="2325959" y="3427807"/>
              <a:ext cx="23349" cy="24107"/>
            </a:xfrm>
            <a:custGeom>
              <a:rect b="b" l="l" r="r" t="t"/>
              <a:pathLst>
                <a:path extrusionOk="0" h="763" w="739">
                  <a:moveTo>
                    <a:pt x="382" y="0"/>
                  </a:moveTo>
                  <a:cubicBezTo>
                    <a:pt x="167" y="0"/>
                    <a:pt x="1" y="167"/>
                    <a:pt x="1" y="381"/>
                  </a:cubicBezTo>
                  <a:cubicBezTo>
                    <a:pt x="1" y="596"/>
                    <a:pt x="167" y="762"/>
                    <a:pt x="382" y="762"/>
                  </a:cubicBezTo>
                  <a:cubicBezTo>
                    <a:pt x="572" y="762"/>
                    <a:pt x="739" y="596"/>
                    <a:pt x="739" y="381"/>
                  </a:cubicBezTo>
                  <a:cubicBezTo>
                    <a:pt x="739" y="167"/>
                    <a:pt x="572"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14" name="Google Shape;1214;p62"/>
          <p:cNvGrpSpPr/>
          <p:nvPr/>
        </p:nvGrpSpPr>
        <p:grpSpPr>
          <a:xfrm>
            <a:off x="1591580" y="3261519"/>
            <a:ext cx="355191" cy="403697"/>
            <a:chOff x="1591580" y="3261519"/>
            <a:chExt cx="355191" cy="403697"/>
          </a:xfrm>
        </p:grpSpPr>
        <p:sp>
          <p:nvSpPr>
            <p:cNvPr id="1215" name="Google Shape;1215;p62"/>
            <p:cNvSpPr/>
            <p:nvPr/>
          </p:nvSpPr>
          <p:spPr>
            <a:xfrm>
              <a:off x="1757110" y="3487934"/>
              <a:ext cx="24107" cy="70899"/>
            </a:xfrm>
            <a:custGeom>
              <a:rect b="b" l="l" r="r" t="t"/>
              <a:pathLst>
                <a:path extrusionOk="0" h="2244" w="763">
                  <a:moveTo>
                    <a:pt x="385" y="0"/>
                  </a:moveTo>
                  <a:cubicBezTo>
                    <a:pt x="168" y="0"/>
                    <a:pt x="1" y="161"/>
                    <a:pt x="1" y="384"/>
                  </a:cubicBezTo>
                  <a:lnTo>
                    <a:pt x="1" y="1860"/>
                  </a:lnTo>
                  <a:cubicBezTo>
                    <a:pt x="1" y="2051"/>
                    <a:pt x="144" y="2217"/>
                    <a:pt x="334" y="2241"/>
                  </a:cubicBezTo>
                  <a:cubicBezTo>
                    <a:pt x="350" y="2243"/>
                    <a:pt x="365" y="2243"/>
                    <a:pt x="379" y="2243"/>
                  </a:cubicBezTo>
                  <a:cubicBezTo>
                    <a:pt x="596" y="2243"/>
                    <a:pt x="763" y="2085"/>
                    <a:pt x="763" y="1884"/>
                  </a:cubicBezTo>
                  <a:lnTo>
                    <a:pt x="763" y="384"/>
                  </a:lnTo>
                  <a:cubicBezTo>
                    <a:pt x="763" y="193"/>
                    <a:pt x="620" y="26"/>
                    <a:pt x="430" y="3"/>
                  </a:cubicBezTo>
                  <a:cubicBezTo>
                    <a:pt x="414" y="1"/>
                    <a:pt x="399" y="0"/>
                    <a:pt x="3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6" name="Google Shape;1216;p62"/>
            <p:cNvSpPr/>
            <p:nvPr/>
          </p:nvSpPr>
          <p:spPr>
            <a:xfrm>
              <a:off x="1591580" y="3261519"/>
              <a:ext cx="355191" cy="249916"/>
            </a:xfrm>
            <a:custGeom>
              <a:rect b="b" l="l" r="r" t="t"/>
              <a:pathLst>
                <a:path extrusionOk="0" h="7910" w="11242">
                  <a:moveTo>
                    <a:pt x="4073" y="0"/>
                  </a:moveTo>
                  <a:cubicBezTo>
                    <a:pt x="2811" y="0"/>
                    <a:pt x="1763" y="977"/>
                    <a:pt x="1715" y="2191"/>
                  </a:cubicBezTo>
                  <a:cubicBezTo>
                    <a:pt x="715" y="2501"/>
                    <a:pt x="1" y="3430"/>
                    <a:pt x="1" y="4454"/>
                  </a:cubicBezTo>
                  <a:cubicBezTo>
                    <a:pt x="1" y="5692"/>
                    <a:pt x="1001" y="6716"/>
                    <a:pt x="2263" y="6788"/>
                  </a:cubicBezTo>
                  <a:lnTo>
                    <a:pt x="2263" y="7526"/>
                  </a:lnTo>
                  <a:cubicBezTo>
                    <a:pt x="2263" y="7716"/>
                    <a:pt x="2382" y="7883"/>
                    <a:pt x="2573" y="7907"/>
                  </a:cubicBezTo>
                  <a:cubicBezTo>
                    <a:pt x="2588" y="7908"/>
                    <a:pt x="2603" y="7909"/>
                    <a:pt x="2618" y="7909"/>
                  </a:cubicBezTo>
                  <a:cubicBezTo>
                    <a:pt x="2834" y="7909"/>
                    <a:pt x="3001" y="7750"/>
                    <a:pt x="3001" y="7550"/>
                  </a:cubicBezTo>
                  <a:lnTo>
                    <a:pt x="3001" y="6788"/>
                  </a:lnTo>
                  <a:lnTo>
                    <a:pt x="8241" y="6788"/>
                  </a:lnTo>
                  <a:lnTo>
                    <a:pt x="8241" y="7526"/>
                  </a:lnTo>
                  <a:cubicBezTo>
                    <a:pt x="8241" y="7716"/>
                    <a:pt x="8383" y="7883"/>
                    <a:pt x="8574" y="7907"/>
                  </a:cubicBezTo>
                  <a:cubicBezTo>
                    <a:pt x="8588" y="7908"/>
                    <a:pt x="8601" y="7909"/>
                    <a:pt x="8615" y="7909"/>
                  </a:cubicBezTo>
                  <a:cubicBezTo>
                    <a:pt x="8812" y="7909"/>
                    <a:pt x="8979" y="7750"/>
                    <a:pt x="8979" y="7550"/>
                  </a:cubicBezTo>
                  <a:lnTo>
                    <a:pt x="8979" y="6788"/>
                  </a:lnTo>
                  <a:cubicBezTo>
                    <a:pt x="10241" y="6716"/>
                    <a:pt x="11241" y="5692"/>
                    <a:pt x="11241" y="4454"/>
                  </a:cubicBezTo>
                  <a:cubicBezTo>
                    <a:pt x="11241" y="3430"/>
                    <a:pt x="10551" y="2525"/>
                    <a:pt x="9574" y="2215"/>
                  </a:cubicBezTo>
                  <a:cubicBezTo>
                    <a:pt x="9265" y="1072"/>
                    <a:pt x="8217" y="239"/>
                    <a:pt x="6978" y="239"/>
                  </a:cubicBezTo>
                  <a:cubicBezTo>
                    <a:pt x="6502" y="239"/>
                    <a:pt x="6050" y="358"/>
                    <a:pt x="5645" y="596"/>
                  </a:cubicBezTo>
                  <a:cubicBezTo>
                    <a:pt x="5216" y="215"/>
                    <a:pt x="4668" y="0"/>
                    <a:pt x="4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7" name="Google Shape;1217;p62"/>
            <p:cNvSpPr/>
            <p:nvPr/>
          </p:nvSpPr>
          <p:spPr>
            <a:xfrm>
              <a:off x="1628452" y="3525249"/>
              <a:ext cx="92573" cy="91057"/>
            </a:xfrm>
            <a:custGeom>
              <a:rect b="b" l="l" r="r" t="t"/>
              <a:pathLst>
                <a:path extrusionOk="0" h="2882" w="2930">
                  <a:moveTo>
                    <a:pt x="1453" y="0"/>
                  </a:moveTo>
                  <a:cubicBezTo>
                    <a:pt x="1358" y="0"/>
                    <a:pt x="1263" y="36"/>
                    <a:pt x="1191" y="108"/>
                  </a:cubicBezTo>
                  <a:lnTo>
                    <a:pt x="143" y="1179"/>
                  </a:lnTo>
                  <a:cubicBezTo>
                    <a:pt x="1" y="1322"/>
                    <a:pt x="1" y="1560"/>
                    <a:pt x="143" y="1703"/>
                  </a:cubicBezTo>
                  <a:lnTo>
                    <a:pt x="1191" y="2775"/>
                  </a:lnTo>
                  <a:cubicBezTo>
                    <a:pt x="1263" y="2846"/>
                    <a:pt x="1358" y="2882"/>
                    <a:pt x="1453" y="2882"/>
                  </a:cubicBezTo>
                  <a:cubicBezTo>
                    <a:pt x="1549" y="2882"/>
                    <a:pt x="1644" y="2846"/>
                    <a:pt x="1715" y="2775"/>
                  </a:cubicBezTo>
                  <a:lnTo>
                    <a:pt x="2787" y="1703"/>
                  </a:lnTo>
                  <a:cubicBezTo>
                    <a:pt x="2930" y="1560"/>
                    <a:pt x="2930" y="1322"/>
                    <a:pt x="2787" y="1179"/>
                  </a:cubicBezTo>
                  <a:lnTo>
                    <a:pt x="1715" y="108"/>
                  </a:lnTo>
                  <a:cubicBezTo>
                    <a:pt x="1644" y="36"/>
                    <a:pt x="1549" y="0"/>
                    <a:pt x="14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8" name="Google Shape;1218;p62"/>
            <p:cNvSpPr/>
            <p:nvPr/>
          </p:nvSpPr>
          <p:spPr>
            <a:xfrm>
              <a:off x="1722513" y="3574917"/>
              <a:ext cx="93332" cy="90299"/>
            </a:xfrm>
            <a:custGeom>
              <a:rect b="b" l="l" r="r" t="t"/>
              <a:pathLst>
                <a:path extrusionOk="0" h="2858" w="2954">
                  <a:moveTo>
                    <a:pt x="1477" y="0"/>
                  </a:moveTo>
                  <a:cubicBezTo>
                    <a:pt x="1382" y="0"/>
                    <a:pt x="1286" y="36"/>
                    <a:pt x="1215" y="107"/>
                  </a:cubicBezTo>
                  <a:lnTo>
                    <a:pt x="143" y="1179"/>
                  </a:lnTo>
                  <a:cubicBezTo>
                    <a:pt x="0" y="1322"/>
                    <a:pt x="0" y="1560"/>
                    <a:pt x="143" y="1703"/>
                  </a:cubicBezTo>
                  <a:lnTo>
                    <a:pt x="1215" y="2751"/>
                  </a:lnTo>
                  <a:cubicBezTo>
                    <a:pt x="1286" y="2822"/>
                    <a:pt x="1382" y="2858"/>
                    <a:pt x="1477" y="2858"/>
                  </a:cubicBezTo>
                  <a:cubicBezTo>
                    <a:pt x="1572" y="2858"/>
                    <a:pt x="1667" y="2822"/>
                    <a:pt x="1739" y="2751"/>
                  </a:cubicBezTo>
                  <a:lnTo>
                    <a:pt x="2811" y="1703"/>
                  </a:lnTo>
                  <a:cubicBezTo>
                    <a:pt x="2953" y="1560"/>
                    <a:pt x="2953" y="1322"/>
                    <a:pt x="2811" y="1179"/>
                  </a:cubicBezTo>
                  <a:lnTo>
                    <a:pt x="1739" y="107"/>
                  </a:lnTo>
                  <a:cubicBezTo>
                    <a:pt x="1667" y="36"/>
                    <a:pt x="1572" y="0"/>
                    <a:pt x="1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19" name="Google Shape;1219;p62"/>
            <p:cNvSpPr/>
            <p:nvPr/>
          </p:nvSpPr>
          <p:spPr>
            <a:xfrm>
              <a:off x="1817331" y="3525249"/>
              <a:ext cx="92573" cy="91057"/>
            </a:xfrm>
            <a:custGeom>
              <a:rect b="b" l="l" r="r" t="t"/>
              <a:pathLst>
                <a:path extrusionOk="0" h="2882" w="2930">
                  <a:moveTo>
                    <a:pt x="1477" y="0"/>
                  </a:moveTo>
                  <a:cubicBezTo>
                    <a:pt x="1381" y="0"/>
                    <a:pt x="1286" y="36"/>
                    <a:pt x="1215" y="108"/>
                  </a:cubicBezTo>
                  <a:lnTo>
                    <a:pt x="143" y="1179"/>
                  </a:lnTo>
                  <a:cubicBezTo>
                    <a:pt x="0" y="1322"/>
                    <a:pt x="0" y="1560"/>
                    <a:pt x="143" y="1703"/>
                  </a:cubicBezTo>
                  <a:lnTo>
                    <a:pt x="1215" y="2775"/>
                  </a:lnTo>
                  <a:cubicBezTo>
                    <a:pt x="1286" y="2846"/>
                    <a:pt x="1381" y="2882"/>
                    <a:pt x="1477" y="2882"/>
                  </a:cubicBezTo>
                  <a:cubicBezTo>
                    <a:pt x="1572" y="2882"/>
                    <a:pt x="1667" y="2846"/>
                    <a:pt x="1739" y="2775"/>
                  </a:cubicBezTo>
                  <a:lnTo>
                    <a:pt x="2786" y="1703"/>
                  </a:lnTo>
                  <a:cubicBezTo>
                    <a:pt x="2929" y="1560"/>
                    <a:pt x="2929" y="1322"/>
                    <a:pt x="2786" y="1179"/>
                  </a:cubicBezTo>
                  <a:lnTo>
                    <a:pt x="1739" y="108"/>
                  </a:lnTo>
                  <a:cubicBezTo>
                    <a:pt x="1667" y="36"/>
                    <a:pt x="1572" y="0"/>
                    <a:pt x="14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20" name="Google Shape;1220;p62"/>
          <p:cNvGrpSpPr/>
          <p:nvPr/>
        </p:nvGrpSpPr>
        <p:grpSpPr>
          <a:xfrm>
            <a:off x="2831584" y="2669131"/>
            <a:ext cx="404863" cy="403568"/>
            <a:chOff x="2831584" y="2669131"/>
            <a:chExt cx="404863" cy="403568"/>
          </a:xfrm>
        </p:grpSpPr>
        <p:sp>
          <p:nvSpPr>
            <p:cNvPr id="1221" name="Google Shape;1221;p62"/>
            <p:cNvSpPr/>
            <p:nvPr/>
          </p:nvSpPr>
          <p:spPr>
            <a:xfrm>
              <a:off x="2997872" y="2669131"/>
              <a:ext cx="204704" cy="213930"/>
            </a:xfrm>
            <a:custGeom>
              <a:rect b="b" l="l" r="r" t="t"/>
              <a:pathLst>
                <a:path extrusionOk="0" h="6771" w="6479">
                  <a:moveTo>
                    <a:pt x="1899" y="1"/>
                  </a:moveTo>
                  <a:cubicBezTo>
                    <a:pt x="1804" y="1"/>
                    <a:pt x="1710" y="37"/>
                    <a:pt x="1644" y="103"/>
                  </a:cubicBezTo>
                  <a:lnTo>
                    <a:pt x="1" y="1770"/>
                  </a:lnTo>
                  <a:lnTo>
                    <a:pt x="692" y="3842"/>
                  </a:lnTo>
                  <a:lnTo>
                    <a:pt x="2763" y="4532"/>
                  </a:lnTo>
                  <a:cubicBezTo>
                    <a:pt x="2883" y="4580"/>
                    <a:pt x="2954" y="4651"/>
                    <a:pt x="3002" y="4770"/>
                  </a:cubicBezTo>
                  <a:lnTo>
                    <a:pt x="3668" y="6771"/>
                  </a:lnTo>
                  <a:lnTo>
                    <a:pt x="6479" y="6771"/>
                  </a:lnTo>
                  <a:lnTo>
                    <a:pt x="5264" y="2532"/>
                  </a:lnTo>
                  <a:cubicBezTo>
                    <a:pt x="5240" y="2460"/>
                    <a:pt x="5193" y="2389"/>
                    <a:pt x="5121" y="2341"/>
                  </a:cubicBezTo>
                  <a:lnTo>
                    <a:pt x="2120" y="79"/>
                  </a:lnTo>
                  <a:cubicBezTo>
                    <a:pt x="2056" y="25"/>
                    <a:pt x="1977" y="1"/>
                    <a:pt x="18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2" name="Google Shape;1222;p62"/>
            <p:cNvSpPr/>
            <p:nvPr/>
          </p:nvSpPr>
          <p:spPr>
            <a:xfrm>
              <a:off x="2955755" y="2813081"/>
              <a:ext cx="133205" cy="69983"/>
            </a:xfrm>
            <a:custGeom>
              <a:rect b="b" l="l" r="r" t="t"/>
              <a:pathLst>
                <a:path extrusionOk="0" h="2215" w="4216">
                  <a:moveTo>
                    <a:pt x="1763" y="0"/>
                  </a:moveTo>
                  <a:lnTo>
                    <a:pt x="548" y="595"/>
                  </a:lnTo>
                  <a:lnTo>
                    <a:pt x="0" y="2215"/>
                  </a:lnTo>
                  <a:lnTo>
                    <a:pt x="4216" y="2215"/>
                  </a:lnTo>
                  <a:lnTo>
                    <a:pt x="3692" y="643"/>
                  </a:lnTo>
                  <a:lnTo>
                    <a:pt x="17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3" name="Google Shape;1223;p62"/>
            <p:cNvSpPr/>
            <p:nvPr/>
          </p:nvSpPr>
          <p:spPr>
            <a:xfrm>
              <a:off x="2861695" y="2716998"/>
              <a:ext cx="134721" cy="166063"/>
            </a:xfrm>
            <a:custGeom>
              <a:rect b="b" l="l" r="r" t="t"/>
              <a:pathLst>
                <a:path extrusionOk="0" h="5256" w="4264">
                  <a:moveTo>
                    <a:pt x="2459" y="0"/>
                  </a:moveTo>
                  <a:cubicBezTo>
                    <a:pt x="2359" y="0"/>
                    <a:pt x="2266" y="38"/>
                    <a:pt x="2191" y="112"/>
                  </a:cubicBezTo>
                  <a:lnTo>
                    <a:pt x="691" y="1612"/>
                  </a:lnTo>
                  <a:cubicBezTo>
                    <a:pt x="644" y="1660"/>
                    <a:pt x="620" y="1731"/>
                    <a:pt x="596" y="1827"/>
                  </a:cubicBezTo>
                  <a:lnTo>
                    <a:pt x="1" y="5256"/>
                  </a:lnTo>
                  <a:lnTo>
                    <a:pt x="2191" y="5256"/>
                  </a:lnTo>
                  <a:lnTo>
                    <a:pt x="2858" y="3255"/>
                  </a:lnTo>
                  <a:cubicBezTo>
                    <a:pt x="2882" y="3160"/>
                    <a:pt x="2954" y="3089"/>
                    <a:pt x="3049" y="3041"/>
                  </a:cubicBezTo>
                  <a:lnTo>
                    <a:pt x="4263" y="2446"/>
                  </a:lnTo>
                  <a:lnTo>
                    <a:pt x="3620" y="541"/>
                  </a:lnTo>
                  <a:lnTo>
                    <a:pt x="2644" y="40"/>
                  </a:lnTo>
                  <a:cubicBezTo>
                    <a:pt x="2581" y="14"/>
                    <a:pt x="2519" y="0"/>
                    <a:pt x="24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4" name="Google Shape;1224;p62"/>
            <p:cNvSpPr/>
            <p:nvPr/>
          </p:nvSpPr>
          <p:spPr>
            <a:xfrm>
              <a:off x="2831584" y="2906383"/>
              <a:ext cx="142241" cy="118134"/>
            </a:xfrm>
            <a:custGeom>
              <a:rect b="b" l="l" r="r" t="t"/>
              <a:pathLst>
                <a:path extrusionOk="0" h="3739" w="4502">
                  <a:moveTo>
                    <a:pt x="406" y="0"/>
                  </a:moveTo>
                  <a:cubicBezTo>
                    <a:pt x="168" y="0"/>
                    <a:pt x="1" y="191"/>
                    <a:pt x="25" y="429"/>
                  </a:cubicBezTo>
                  <a:cubicBezTo>
                    <a:pt x="49" y="619"/>
                    <a:pt x="215" y="762"/>
                    <a:pt x="406" y="762"/>
                  </a:cubicBezTo>
                  <a:lnTo>
                    <a:pt x="882" y="762"/>
                  </a:lnTo>
                  <a:lnTo>
                    <a:pt x="1573" y="2739"/>
                  </a:lnTo>
                  <a:cubicBezTo>
                    <a:pt x="1597" y="2834"/>
                    <a:pt x="1668" y="2905"/>
                    <a:pt x="1763" y="2953"/>
                  </a:cubicBezTo>
                  <a:lnTo>
                    <a:pt x="3240" y="3715"/>
                  </a:lnTo>
                  <a:cubicBezTo>
                    <a:pt x="3311" y="3739"/>
                    <a:pt x="3359" y="3739"/>
                    <a:pt x="3406" y="3739"/>
                  </a:cubicBezTo>
                  <a:cubicBezTo>
                    <a:pt x="3478" y="3739"/>
                    <a:pt x="3526" y="3739"/>
                    <a:pt x="3597" y="3715"/>
                  </a:cubicBezTo>
                  <a:lnTo>
                    <a:pt x="4502" y="3239"/>
                  </a:lnTo>
                  <a:lnTo>
                    <a:pt x="23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5" name="Google Shape;1225;p62"/>
            <p:cNvSpPr/>
            <p:nvPr/>
          </p:nvSpPr>
          <p:spPr>
            <a:xfrm>
              <a:off x="2933923" y="2906383"/>
              <a:ext cx="159555" cy="108371"/>
            </a:xfrm>
            <a:custGeom>
              <a:rect b="b" l="l" r="r" t="t"/>
              <a:pathLst>
                <a:path extrusionOk="0" h="3430" w="5050">
                  <a:moveTo>
                    <a:pt x="1" y="0"/>
                  </a:moveTo>
                  <a:lnTo>
                    <a:pt x="2215" y="3310"/>
                  </a:lnTo>
                  <a:lnTo>
                    <a:pt x="2430" y="3429"/>
                  </a:lnTo>
                  <a:lnTo>
                    <a:pt x="5049" y="1667"/>
                  </a:lnTo>
                  <a:lnTo>
                    <a:pt x="50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6" name="Google Shape;1226;p62"/>
            <p:cNvSpPr/>
            <p:nvPr/>
          </p:nvSpPr>
          <p:spPr>
            <a:xfrm>
              <a:off x="3032501" y="2906383"/>
              <a:ext cx="203946" cy="166316"/>
            </a:xfrm>
            <a:custGeom>
              <a:rect b="b" l="l" r="r" t="t"/>
              <a:pathLst>
                <a:path extrusionOk="0" h="5264" w="6455">
                  <a:moveTo>
                    <a:pt x="2668" y="0"/>
                  </a:moveTo>
                  <a:lnTo>
                    <a:pt x="2668" y="1881"/>
                  </a:lnTo>
                  <a:cubicBezTo>
                    <a:pt x="2668" y="2000"/>
                    <a:pt x="2620" y="2120"/>
                    <a:pt x="2501" y="2191"/>
                  </a:cubicBezTo>
                  <a:lnTo>
                    <a:pt x="0" y="3858"/>
                  </a:lnTo>
                  <a:lnTo>
                    <a:pt x="1286" y="5168"/>
                  </a:lnTo>
                  <a:cubicBezTo>
                    <a:pt x="1358" y="5239"/>
                    <a:pt x="1453" y="5263"/>
                    <a:pt x="1548" y="5263"/>
                  </a:cubicBezTo>
                  <a:lnTo>
                    <a:pt x="3049" y="5263"/>
                  </a:lnTo>
                  <a:cubicBezTo>
                    <a:pt x="3096" y="5263"/>
                    <a:pt x="3168" y="5263"/>
                    <a:pt x="3215" y="5239"/>
                  </a:cubicBezTo>
                  <a:lnTo>
                    <a:pt x="4716" y="4477"/>
                  </a:lnTo>
                  <a:cubicBezTo>
                    <a:pt x="4811" y="4430"/>
                    <a:pt x="4882" y="4334"/>
                    <a:pt x="4906" y="4215"/>
                  </a:cubicBezTo>
                  <a:lnTo>
                    <a:pt x="5621" y="762"/>
                  </a:lnTo>
                  <a:lnTo>
                    <a:pt x="6049" y="762"/>
                  </a:lnTo>
                  <a:cubicBezTo>
                    <a:pt x="6264" y="762"/>
                    <a:pt x="6430" y="619"/>
                    <a:pt x="6430" y="429"/>
                  </a:cubicBezTo>
                  <a:cubicBezTo>
                    <a:pt x="6454" y="191"/>
                    <a:pt x="6287" y="0"/>
                    <a:pt x="6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27" name="Google Shape;1227;p62"/>
          <p:cNvGrpSpPr/>
          <p:nvPr/>
        </p:nvGrpSpPr>
        <p:grpSpPr>
          <a:xfrm>
            <a:off x="2232657" y="2669352"/>
            <a:ext cx="352922" cy="403474"/>
            <a:chOff x="2232657" y="2669352"/>
            <a:chExt cx="352922" cy="403474"/>
          </a:xfrm>
        </p:grpSpPr>
        <p:sp>
          <p:nvSpPr>
            <p:cNvPr id="1228" name="Google Shape;1228;p62"/>
            <p:cNvSpPr/>
            <p:nvPr/>
          </p:nvSpPr>
          <p:spPr>
            <a:xfrm>
              <a:off x="2522357" y="2764613"/>
              <a:ext cx="63222" cy="118260"/>
            </a:xfrm>
            <a:custGeom>
              <a:rect b="b" l="l" r="r" t="t"/>
              <a:pathLst>
                <a:path extrusionOk="0" h="3743" w="2001">
                  <a:moveTo>
                    <a:pt x="1585" y="1"/>
                  </a:moveTo>
                  <a:cubicBezTo>
                    <a:pt x="1406" y="1"/>
                    <a:pt x="1256" y="133"/>
                    <a:pt x="1215" y="320"/>
                  </a:cubicBezTo>
                  <a:cubicBezTo>
                    <a:pt x="1048" y="1344"/>
                    <a:pt x="691" y="2272"/>
                    <a:pt x="119" y="3177"/>
                  </a:cubicBezTo>
                  <a:cubicBezTo>
                    <a:pt x="0" y="3344"/>
                    <a:pt x="48" y="3582"/>
                    <a:pt x="215" y="3677"/>
                  </a:cubicBezTo>
                  <a:cubicBezTo>
                    <a:pt x="284" y="3721"/>
                    <a:pt x="357" y="3742"/>
                    <a:pt x="428" y="3742"/>
                  </a:cubicBezTo>
                  <a:cubicBezTo>
                    <a:pt x="549" y="3742"/>
                    <a:pt x="663" y="3679"/>
                    <a:pt x="738" y="3558"/>
                  </a:cubicBezTo>
                  <a:cubicBezTo>
                    <a:pt x="1358" y="2582"/>
                    <a:pt x="1786" y="1558"/>
                    <a:pt x="1977" y="439"/>
                  </a:cubicBezTo>
                  <a:cubicBezTo>
                    <a:pt x="2001" y="224"/>
                    <a:pt x="1858" y="34"/>
                    <a:pt x="1667" y="10"/>
                  </a:cubicBezTo>
                  <a:cubicBezTo>
                    <a:pt x="1639" y="4"/>
                    <a:pt x="1612" y="1"/>
                    <a:pt x="15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29" name="Google Shape;1229;p62"/>
            <p:cNvSpPr/>
            <p:nvPr/>
          </p:nvSpPr>
          <p:spPr>
            <a:xfrm>
              <a:off x="2298881" y="2825119"/>
              <a:ext cx="221986" cy="57945"/>
            </a:xfrm>
            <a:custGeom>
              <a:rect b="b" l="l" r="r" t="t"/>
              <a:pathLst>
                <a:path extrusionOk="0" h="1834" w="7026">
                  <a:moveTo>
                    <a:pt x="7026" y="0"/>
                  </a:moveTo>
                  <a:lnTo>
                    <a:pt x="7026" y="0"/>
                  </a:lnTo>
                  <a:cubicBezTo>
                    <a:pt x="5549" y="619"/>
                    <a:pt x="3692" y="715"/>
                    <a:pt x="2787" y="715"/>
                  </a:cubicBezTo>
                  <a:cubicBezTo>
                    <a:pt x="2096" y="715"/>
                    <a:pt x="1048" y="643"/>
                    <a:pt x="0" y="429"/>
                  </a:cubicBezTo>
                  <a:lnTo>
                    <a:pt x="0" y="429"/>
                  </a:lnTo>
                  <a:cubicBezTo>
                    <a:pt x="381" y="834"/>
                    <a:pt x="715" y="1215"/>
                    <a:pt x="834" y="1715"/>
                  </a:cubicBezTo>
                  <a:cubicBezTo>
                    <a:pt x="1453" y="1786"/>
                    <a:pt x="2096" y="1834"/>
                    <a:pt x="2787" y="1834"/>
                  </a:cubicBezTo>
                  <a:cubicBezTo>
                    <a:pt x="4049" y="1834"/>
                    <a:pt x="5144" y="1691"/>
                    <a:pt x="6121" y="1453"/>
                  </a:cubicBezTo>
                  <a:cubicBezTo>
                    <a:pt x="6454" y="1000"/>
                    <a:pt x="6764" y="548"/>
                    <a:pt x="7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0" name="Google Shape;1230;p62"/>
            <p:cNvSpPr/>
            <p:nvPr/>
          </p:nvSpPr>
          <p:spPr>
            <a:xfrm>
              <a:off x="2314679" y="2961296"/>
              <a:ext cx="106128" cy="39904"/>
            </a:xfrm>
            <a:custGeom>
              <a:rect b="b" l="l" r="r" t="t"/>
              <a:pathLst>
                <a:path extrusionOk="0" h="1263" w="3359">
                  <a:moveTo>
                    <a:pt x="48" y="1"/>
                  </a:moveTo>
                  <a:lnTo>
                    <a:pt x="48" y="1"/>
                  </a:lnTo>
                  <a:cubicBezTo>
                    <a:pt x="0" y="358"/>
                    <a:pt x="48" y="715"/>
                    <a:pt x="239" y="1144"/>
                  </a:cubicBezTo>
                  <a:cubicBezTo>
                    <a:pt x="882" y="1215"/>
                    <a:pt x="1572" y="1263"/>
                    <a:pt x="2287" y="1263"/>
                  </a:cubicBezTo>
                  <a:cubicBezTo>
                    <a:pt x="2501" y="1263"/>
                    <a:pt x="2691" y="1263"/>
                    <a:pt x="2906" y="1239"/>
                  </a:cubicBezTo>
                  <a:cubicBezTo>
                    <a:pt x="3025" y="834"/>
                    <a:pt x="3168" y="453"/>
                    <a:pt x="3358" y="96"/>
                  </a:cubicBezTo>
                  <a:lnTo>
                    <a:pt x="3358" y="96"/>
                  </a:lnTo>
                  <a:cubicBezTo>
                    <a:pt x="3001" y="120"/>
                    <a:pt x="2644" y="143"/>
                    <a:pt x="2287" y="143"/>
                  </a:cubicBezTo>
                  <a:cubicBezTo>
                    <a:pt x="1501" y="143"/>
                    <a:pt x="739" y="96"/>
                    <a:pt x="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1" name="Google Shape;1231;p62"/>
            <p:cNvSpPr/>
            <p:nvPr/>
          </p:nvSpPr>
          <p:spPr>
            <a:xfrm>
              <a:off x="2320682" y="2900348"/>
              <a:ext cx="147517" cy="41421"/>
            </a:xfrm>
            <a:custGeom>
              <a:rect b="b" l="l" r="r" t="t"/>
              <a:pathLst>
                <a:path extrusionOk="0" h="1311" w="4669">
                  <a:moveTo>
                    <a:pt x="4669" y="1"/>
                  </a:moveTo>
                  <a:cubicBezTo>
                    <a:pt x="3883" y="120"/>
                    <a:pt x="3025" y="191"/>
                    <a:pt x="2097" y="191"/>
                  </a:cubicBezTo>
                  <a:cubicBezTo>
                    <a:pt x="1430" y="191"/>
                    <a:pt x="811" y="143"/>
                    <a:pt x="215" y="72"/>
                  </a:cubicBezTo>
                  <a:cubicBezTo>
                    <a:pt x="168" y="524"/>
                    <a:pt x="96" y="882"/>
                    <a:pt x="1" y="1191"/>
                  </a:cubicBezTo>
                  <a:cubicBezTo>
                    <a:pt x="668" y="1287"/>
                    <a:pt x="1358" y="1310"/>
                    <a:pt x="2097" y="1310"/>
                  </a:cubicBezTo>
                  <a:cubicBezTo>
                    <a:pt x="2644" y="1310"/>
                    <a:pt x="3168" y="1287"/>
                    <a:pt x="3668" y="1239"/>
                  </a:cubicBezTo>
                  <a:cubicBezTo>
                    <a:pt x="3978" y="834"/>
                    <a:pt x="4288" y="453"/>
                    <a:pt x="4621" y="72"/>
                  </a:cubicBezTo>
                  <a:cubicBezTo>
                    <a:pt x="4645" y="48"/>
                    <a:pt x="4669" y="24"/>
                    <a:pt x="4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2" name="Google Shape;1232;p62"/>
            <p:cNvSpPr/>
            <p:nvPr/>
          </p:nvSpPr>
          <p:spPr>
            <a:xfrm>
              <a:off x="2237175" y="2757378"/>
              <a:ext cx="301764" cy="66255"/>
            </a:xfrm>
            <a:custGeom>
              <a:rect b="b" l="l" r="r" t="t"/>
              <a:pathLst>
                <a:path extrusionOk="0" h="2097" w="9551">
                  <a:moveTo>
                    <a:pt x="9550" y="1"/>
                  </a:moveTo>
                  <a:cubicBezTo>
                    <a:pt x="8478" y="691"/>
                    <a:pt x="6502" y="977"/>
                    <a:pt x="4740" y="977"/>
                  </a:cubicBezTo>
                  <a:cubicBezTo>
                    <a:pt x="3001" y="977"/>
                    <a:pt x="1096" y="715"/>
                    <a:pt x="1" y="48"/>
                  </a:cubicBezTo>
                  <a:lnTo>
                    <a:pt x="1" y="48"/>
                  </a:lnTo>
                  <a:cubicBezTo>
                    <a:pt x="167" y="620"/>
                    <a:pt x="477" y="1072"/>
                    <a:pt x="834" y="1477"/>
                  </a:cubicBezTo>
                  <a:cubicBezTo>
                    <a:pt x="1810" y="1882"/>
                    <a:pt x="3192" y="2096"/>
                    <a:pt x="4740" y="2096"/>
                  </a:cubicBezTo>
                  <a:cubicBezTo>
                    <a:pt x="6716" y="2096"/>
                    <a:pt x="8359" y="1739"/>
                    <a:pt x="9336" y="1096"/>
                  </a:cubicBezTo>
                  <a:cubicBezTo>
                    <a:pt x="9431" y="763"/>
                    <a:pt x="9503" y="406"/>
                    <a:pt x="9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3" name="Google Shape;1233;p62"/>
            <p:cNvSpPr/>
            <p:nvPr/>
          </p:nvSpPr>
          <p:spPr>
            <a:xfrm>
              <a:off x="2337238" y="3023003"/>
              <a:ext cx="64011" cy="49699"/>
            </a:xfrm>
            <a:custGeom>
              <a:rect b="b" l="l" r="r" t="t"/>
              <a:pathLst>
                <a:path extrusionOk="0" h="1573" w="2026">
                  <a:moveTo>
                    <a:pt x="1" y="0"/>
                  </a:moveTo>
                  <a:cubicBezTo>
                    <a:pt x="310" y="405"/>
                    <a:pt x="715" y="905"/>
                    <a:pt x="1311" y="1477"/>
                  </a:cubicBezTo>
                  <a:cubicBezTo>
                    <a:pt x="1382" y="1548"/>
                    <a:pt x="1477" y="1572"/>
                    <a:pt x="1573" y="1572"/>
                  </a:cubicBezTo>
                  <a:cubicBezTo>
                    <a:pt x="1620" y="1572"/>
                    <a:pt x="1668" y="1572"/>
                    <a:pt x="1715" y="1548"/>
                  </a:cubicBezTo>
                  <a:cubicBezTo>
                    <a:pt x="1858" y="1501"/>
                    <a:pt x="1930" y="1358"/>
                    <a:pt x="1930" y="1215"/>
                  </a:cubicBezTo>
                  <a:cubicBezTo>
                    <a:pt x="1930" y="786"/>
                    <a:pt x="1977" y="405"/>
                    <a:pt x="2025" y="48"/>
                  </a:cubicBezTo>
                  <a:lnTo>
                    <a:pt x="1573" y="48"/>
                  </a:lnTo>
                  <a:cubicBezTo>
                    <a:pt x="1025" y="48"/>
                    <a:pt x="525" y="24"/>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4" name="Google Shape;1234;p62"/>
            <p:cNvSpPr/>
            <p:nvPr/>
          </p:nvSpPr>
          <p:spPr>
            <a:xfrm>
              <a:off x="2262009" y="2930143"/>
              <a:ext cx="73774" cy="142683"/>
            </a:xfrm>
            <a:custGeom>
              <a:rect b="b" l="l" r="r" t="t"/>
              <a:pathLst>
                <a:path extrusionOk="0" h="4516" w="2335">
                  <a:moveTo>
                    <a:pt x="679" y="1"/>
                  </a:moveTo>
                  <a:cubicBezTo>
                    <a:pt x="501" y="1"/>
                    <a:pt x="351" y="130"/>
                    <a:pt x="310" y="296"/>
                  </a:cubicBezTo>
                  <a:cubicBezTo>
                    <a:pt x="0" y="1772"/>
                    <a:pt x="358" y="2892"/>
                    <a:pt x="1620" y="4392"/>
                  </a:cubicBezTo>
                  <a:cubicBezTo>
                    <a:pt x="1701" y="4473"/>
                    <a:pt x="1805" y="4516"/>
                    <a:pt x="1910" y="4516"/>
                  </a:cubicBezTo>
                  <a:cubicBezTo>
                    <a:pt x="1991" y="4516"/>
                    <a:pt x="2072" y="4491"/>
                    <a:pt x="2144" y="4440"/>
                  </a:cubicBezTo>
                  <a:cubicBezTo>
                    <a:pt x="2310" y="4297"/>
                    <a:pt x="2334" y="4059"/>
                    <a:pt x="2191" y="3892"/>
                  </a:cubicBezTo>
                  <a:cubicBezTo>
                    <a:pt x="953" y="2415"/>
                    <a:pt x="834" y="1534"/>
                    <a:pt x="1048" y="463"/>
                  </a:cubicBezTo>
                  <a:cubicBezTo>
                    <a:pt x="1096" y="248"/>
                    <a:pt x="953" y="58"/>
                    <a:pt x="762" y="10"/>
                  </a:cubicBezTo>
                  <a:cubicBezTo>
                    <a:pt x="734" y="4"/>
                    <a:pt x="707" y="1"/>
                    <a:pt x="6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5" name="Google Shape;1235;p62"/>
            <p:cNvSpPr/>
            <p:nvPr/>
          </p:nvSpPr>
          <p:spPr>
            <a:xfrm>
              <a:off x="2232657" y="2669352"/>
              <a:ext cx="307767" cy="95575"/>
            </a:xfrm>
            <a:custGeom>
              <a:rect b="b" l="l" r="r" t="t"/>
              <a:pathLst>
                <a:path extrusionOk="0" h="3025" w="9741">
                  <a:moveTo>
                    <a:pt x="4883" y="1"/>
                  </a:moveTo>
                  <a:cubicBezTo>
                    <a:pt x="3549" y="1"/>
                    <a:pt x="2668" y="239"/>
                    <a:pt x="2358" y="382"/>
                  </a:cubicBezTo>
                  <a:cubicBezTo>
                    <a:pt x="2668" y="548"/>
                    <a:pt x="3549" y="763"/>
                    <a:pt x="4883" y="763"/>
                  </a:cubicBezTo>
                  <a:cubicBezTo>
                    <a:pt x="5073" y="763"/>
                    <a:pt x="5240" y="929"/>
                    <a:pt x="5240" y="1144"/>
                  </a:cubicBezTo>
                  <a:cubicBezTo>
                    <a:pt x="5240" y="1358"/>
                    <a:pt x="5073" y="1525"/>
                    <a:pt x="4883" y="1525"/>
                  </a:cubicBezTo>
                  <a:cubicBezTo>
                    <a:pt x="4311" y="1525"/>
                    <a:pt x="1596" y="1453"/>
                    <a:pt x="1501" y="429"/>
                  </a:cubicBezTo>
                  <a:cubicBezTo>
                    <a:pt x="596" y="715"/>
                    <a:pt x="1" y="1096"/>
                    <a:pt x="1" y="1525"/>
                  </a:cubicBezTo>
                  <a:cubicBezTo>
                    <a:pt x="1" y="2334"/>
                    <a:pt x="2192" y="3025"/>
                    <a:pt x="4883" y="3025"/>
                  </a:cubicBezTo>
                  <a:cubicBezTo>
                    <a:pt x="7574" y="3025"/>
                    <a:pt x="9741" y="2334"/>
                    <a:pt x="9741" y="1525"/>
                  </a:cubicBezTo>
                  <a:cubicBezTo>
                    <a:pt x="9741" y="691"/>
                    <a:pt x="7574" y="1"/>
                    <a:pt x="48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36" name="Google Shape;1236;p62"/>
          <p:cNvGrpSpPr/>
          <p:nvPr/>
        </p:nvGrpSpPr>
        <p:grpSpPr>
          <a:xfrm>
            <a:off x="1547188" y="2085842"/>
            <a:ext cx="427417" cy="403879"/>
            <a:chOff x="1547188" y="2085842"/>
            <a:chExt cx="427417" cy="403879"/>
          </a:xfrm>
        </p:grpSpPr>
        <p:sp>
          <p:nvSpPr>
            <p:cNvPr id="1237" name="Google Shape;1237;p62"/>
            <p:cNvSpPr/>
            <p:nvPr/>
          </p:nvSpPr>
          <p:spPr>
            <a:xfrm>
              <a:off x="1631454" y="2300472"/>
              <a:ext cx="129445" cy="118544"/>
            </a:xfrm>
            <a:custGeom>
              <a:rect b="b" l="l" r="r" t="t"/>
              <a:pathLst>
                <a:path extrusionOk="0" h="3752" w="4097">
                  <a:moveTo>
                    <a:pt x="2049" y="447"/>
                  </a:moveTo>
                  <a:cubicBezTo>
                    <a:pt x="2144" y="447"/>
                    <a:pt x="2239" y="483"/>
                    <a:pt x="2311" y="554"/>
                  </a:cubicBezTo>
                  <a:cubicBezTo>
                    <a:pt x="2454" y="697"/>
                    <a:pt x="2454" y="935"/>
                    <a:pt x="2311" y="1078"/>
                  </a:cubicBezTo>
                  <a:cubicBezTo>
                    <a:pt x="2239" y="1150"/>
                    <a:pt x="2144" y="1185"/>
                    <a:pt x="2049" y="1185"/>
                  </a:cubicBezTo>
                  <a:cubicBezTo>
                    <a:pt x="1954" y="1185"/>
                    <a:pt x="1858" y="1150"/>
                    <a:pt x="1787" y="1078"/>
                  </a:cubicBezTo>
                  <a:cubicBezTo>
                    <a:pt x="1644" y="935"/>
                    <a:pt x="1644" y="697"/>
                    <a:pt x="1787" y="554"/>
                  </a:cubicBezTo>
                  <a:cubicBezTo>
                    <a:pt x="1858" y="483"/>
                    <a:pt x="1954" y="447"/>
                    <a:pt x="2049" y="447"/>
                  </a:cubicBezTo>
                  <a:close/>
                  <a:moveTo>
                    <a:pt x="1263" y="1757"/>
                  </a:moveTo>
                  <a:cubicBezTo>
                    <a:pt x="1358" y="1757"/>
                    <a:pt x="1454" y="1793"/>
                    <a:pt x="1525" y="1864"/>
                  </a:cubicBezTo>
                  <a:cubicBezTo>
                    <a:pt x="1668" y="2031"/>
                    <a:pt x="1668" y="2269"/>
                    <a:pt x="1525" y="2412"/>
                  </a:cubicBezTo>
                  <a:cubicBezTo>
                    <a:pt x="1454" y="2483"/>
                    <a:pt x="1358" y="2519"/>
                    <a:pt x="1263" y="2519"/>
                  </a:cubicBezTo>
                  <a:cubicBezTo>
                    <a:pt x="1168" y="2519"/>
                    <a:pt x="1073" y="2483"/>
                    <a:pt x="1001" y="2412"/>
                  </a:cubicBezTo>
                  <a:cubicBezTo>
                    <a:pt x="858" y="2269"/>
                    <a:pt x="858" y="2031"/>
                    <a:pt x="1001" y="1864"/>
                  </a:cubicBezTo>
                  <a:cubicBezTo>
                    <a:pt x="1073" y="1793"/>
                    <a:pt x="1168" y="1757"/>
                    <a:pt x="1263" y="1757"/>
                  </a:cubicBezTo>
                  <a:close/>
                  <a:moveTo>
                    <a:pt x="2847" y="1757"/>
                  </a:moveTo>
                  <a:cubicBezTo>
                    <a:pt x="2942" y="1757"/>
                    <a:pt x="3037" y="1793"/>
                    <a:pt x="3121" y="1864"/>
                  </a:cubicBezTo>
                  <a:cubicBezTo>
                    <a:pt x="3263" y="2031"/>
                    <a:pt x="3263" y="2269"/>
                    <a:pt x="3121" y="2412"/>
                  </a:cubicBezTo>
                  <a:cubicBezTo>
                    <a:pt x="3037" y="2483"/>
                    <a:pt x="2942" y="2519"/>
                    <a:pt x="2847" y="2519"/>
                  </a:cubicBezTo>
                  <a:cubicBezTo>
                    <a:pt x="2751" y="2519"/>
                    <a:pt x="2656" y="2483"/>
                    <a:pt x="2573" y="2412"/>
                  </a:cubicBezTo>
                  <a:cubicBezTo>
                    <a:pt x="2430" y="2269"/>
                    <a:pt x="2430" y="2031"/>
                    <a:pt x="2573" y="1864"/>
                  </a:cubicBezTo>
                  <a:cubicBezTo>
                    <a:pt x="2656" y="1793"/>
                    <a:pt x="2751" y="1757"/>
                    <a:pt x="2847" y="1757"/>
                  </a:cubicBezTo>
                  <a:close/>
                  <a:moveTo>
                    <a:pt x="2052" y="1"/>
                  </a:moveTo>
                  <a:cubicBezTo>
                    <a:pt x="1573" y="1"/>
                    <a:pt x="1096" y="185"/>
                    <a:pt x="739" y="554"/>
                  </a:cubicBezTo>
                  <a:cubicBezTo>
                    <a:pt x="1" y="1292"/>
                    <a:pt x="1" y="2459"/>
                    <a:pt x="739" y="3198"/>
                  </a:cubicBezTo>
                  <a:cubicBezTo>
                    <a:pt x="1096" y="3567"/>
                    <a:pt x="1573" y="3751"/>
                    <a:pt x="2052" y="3751"/>
                  </a:cubicBezTo>
                  <a:cubicBezTo>
                    <a:pt x="2531" y="3751"/>
                    <a:pt x="3013" y="3567"/>
                    <a:pt x="3383" y="3198"/>
                  </a:cubicBezTo>
                  <a:cubicBezTo>
                    <a:pt x="4097" y="2459"/>
                    <a:pt x="4097" y="1292"/>
                    <a:pt x="3383" y="554"/>
                  </a:cubicBezTo>
                  <a:cubicBezTo>
                    <a:pt x="3013" y="185"/>
                    <a:pt x="2531" y="1"/>
                    <a:pt x="20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38" name="Google Shape;1238;p62"/>
            <p:cNvSpPr/>
            <p:nvPr/>
          </p:nvSpPr>
          <p:spPr>
            <a:xfrm>
              <a:off x="1547188" y="2085842"/>
              <a:ext cx="427417" cy="403879"/>
            </a:xfrm>
            <a:custGeom>
              <a:rect b="b" l="l" r="r" t="t"/>
              <a:pathLst>
                <a:path extrusionOk="0" h="12783" w="13528">
                  <a:moveTo>
                    <a:pt x="4716" y="6055"/>
                  </a:moveTo>
                  <a:cubicBezTo>
                    <a:pt x="5389" y="6055"/>
                    <a:pt x="6061" y="6311"/>
                    <a:pt x="6573" y="6823"/>
                  </a:cubicBezTo>
                  <a:cubicBezTo>
                    <a:pt x="7597" y="7847"/>
                    <a:pt x="7597" y="9491"/>
                    <a:pt x="6573" y="10515"/>
                  </a:cubicBezTo>
                  <a:cubicBezTo>
                    <a:pt x="6061" y="11027"/>
                    <a:pt x="5389" y="11283"/>
                    <a:pt x="4716" y="11283"/>
                  </a:cubicBezTo>
                  <a:cubicBezTo>
                    <a:pt x="4043" y="11283"/>
                    <a:pt x="3370" y="11027"/>
                    <a:pt x="2858" y="10515"/>
                  </a:cubicBezTo>
                  <a:cubicBezTo>
                    <a:pt x="1834" y="9491"/>
                    <a:pt x="1834" y="7847"/>
                    <a:pt x="2858" y="6823"/>
                  </a:cubicBezTo>
                  <a:cubicBezTo>
                    <a:pt x="3370" y="6311"/>
                    <a:pt x="4043" y="6055"/>
                    <a:pt x="4716" y="6055"/>
                  </a:cubicBezTo>
                  <a:close/>
                  <a:moveTo>
                    <a:pt x="8053" y="1"/>
                  </a:moveTo>
                  <a:cubicBezTo>
                    <a:pt x="7764" y="1"/>
                    <a:pt x="7478" y="108"/>
                    <a:pt x="7264" y="322"/>
                  </a:cubicBezTo>
                  <a:lnTo>
                    <a:pt x="1811" y="5752"/>
                  </a:lnTo>
                  <a:cubicBezTo>
                    <a:pt x="501" y="7061"/>
                    <a:pt x="1" y="9776"/>
                    <a:pt x="1811" y="11586"/>
                  </a:cubicBezTo>
                  <a:cubicBezTo>
                    <a:pt x="2608" y="12384"/>
                    <a:pt x="3662" y="12783"/>
                    <a:pt x="4716" y="12783"/>
                  </a:cubicBezTo>
                  <a:cubicBezTo>
                    <a:pt x="5770" y="12783"/>
                    <a:pt x="6823" y="12384"/>
                    <a:pt x="7621" y="11586"/>
                  </a:cubicBezTo>
                  <a:lnTo>
                    <a:pt x="12551" y="6680"/>
                  </a:lnTo>
                  <a:cubicBezTo>
                    <a:pt x="13003" y="6252"/>
                    <a:pt x="13003" y="5537"/>
                    <a:pt x="12551" y="5109"/>
                  </a:cubicBezTo>
                  <a:cubicBezTo>
                    <a:pt x="12337" y="4882"/>
                    <a:pt x="12051" y="4769"/>
                    <a:pt x="11765" y="4769"/>
                  </a:cubicBezTo>
                  <a:cubicBezTo>
                    <a:pt x="11479" y="4769"/>
                    <a:pt x="11193" y="4882"/>
                    <a:pt x="10979" y="5109"/>
                  </a:cubicBezTo>
                  <a:lnTo>
                    <a:pt x="8955" y="7085"/>
                  </a:lnTo>
                  <a:cubicBezTo>
                    <a:pt x="8883" y="7157"/>
                    <a:pt x="8788" y="7192"/>
                    <a:pt x="8693" y="7192"/>
                  </a:cubicBezTo>
                  <a:cubicBezTo>
                    <a:pt x="8598" y="7192"/>
                    <a:pt x="8502" y="7157"/>
                    <a:pt x="8431" y="7085"/>
                  </a:cubicBezTo>
                  <a:cubicBezTo>
                    <a:pt x="8288" y="6942"/>
                    <a:pt x="8288" y="6704"/>
                    <a:pt x="8431" y="6561"/>
                  </a:cubicBezTo>
                  <a:lnTo>
                    <a:pt x="13075" y="1918"/>
                  </a:lnTo>
                  <a:cubicBezTo>
                    <a:pt x="13527" y="1489"/>
                    <a:pt x="13527" y="774"/>
                    <a:pt x="13075" y="322"/>
                  </a:cubicBezTo>
                  <a:cubicBezTo>
                    <a:pt x="12860" y="108"/>
                    <a:pt x="12575" y="1"/>
                    <a:pt x="12289" y="1"/>
                  </a:cubicBezTo>
                  <a:cubicBezTo>
                    <a:pt x="12003" y="1"/>
                    <a:pt x="11717" y="108"/>
                    <a:pt x="11503" y="322"/>
                  </a:cubicBezTo>
                  <a:lnTo>
                    <a:pt x="6835" y="4966"/>
                  </a:lnTo>
                  <a:cubicBezTo>
                    <a:pt x="6764" y="5037"/>
                    <a:pt x="6669" y="5073"/>
                    <a:pt x="6573" y="5073"/>
                  </a:cubicBezTo>
                  <a:cubicBezTo>
                    <a:pt x="6478" y="5073"/>
                    <a:pt x="6383" y="5037"/>
                    <a:pt x="6311" y="4966"/>
                  </a:cubicBezTo>
                  <a:cubicBezTo>
                    <a:pt x="6169" y="4823"/>
                    <a:pt x="6169" y="4585"/>
                    <a:pt x="6311" y="4442"/>
                  </a:cubicBezTo>
                  <a:lnTo>
                    <a:pt x="8860" y="1918"/>
                  </a:lnTo>
                  <a:cubicBezTo>
                    <a:pt x="9288" y="1489"/>
                    <a:pt x="9288" y="774"/>
                    <a:pt x="8860" y="322"/>
                  </a:cubicBezTo>
                  <a:cubicBezTo>
                    <a:pt x="8633" y="108"/>
                    <a:pt x="8342" y="1"/>
                    <a:pt x="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39" name="Google Shape;1239;p62"/>
          <p:cNvGrpSpPr/>
          <p:nvPr/>
        </p:nvGrpSpPr>
        <p:grpSpPr>
          <a:xfrm>
            <a:off x="1567504" y="2669352"/>
            <a:ext cx="403344" cy="403350"/>
            <a:chOff x="1567504" y="2669352"/>
            <a:chExt cx="403344" cy="403350"/>
          </a:xfrm>
        </p:grpSpPr>
        <p:sp>
          <p:nvSpPr>
            <p:cNvPr id="1240" name="Google Shape;1240;p62"/>
            <p:cNvSpPr/>
            <p:nvPr/>
          </p:nvSpPr>
          <p:spPr>
            <a:xfrm>
              <a:off x="1733792" y="2776367"/>
              <a:ext cx="94848" cy="142083"/>
            </a:xfrm>
            <a:custGeom>
              <a:rect b="b" l="l" r="r" t="t"/>
              <a:pathLst>
                <a:path extrusionOk="0" h="4497" w="3002">
                  <a:moveTo>
                    <a:pt x="1870" y="1"/>
                  </a:moveTo>
                  <a:cubicBezTo>
                    <a:pt x="1809" y="1"/>
                    <a:pt x="1748" y="14"/>
                    <a:pt x="1691" y="43"/>
                  </a:cubicBezTo>
                  <a:lnTo>
                    <a:pt x="215" y="781"/>
                  </a:lnTo>
                  <a:cubicBezTo>
                    <a:pt x="72" y="853"/>
                    <a:pt x="1" y="972"/>
                    <a:pt x="1" y="1114"/>
                  </a:cubicBezTo>
                  <a:lnTo>
                    <a:pt x="1" y="2615"/>
                  </a:lnTo>
                  <a:cubicBezTo>
                    <a:pt x="1" y="2686"/>
                    <a:pt x="1" y="2734"/>
                    <a:pt x="24" y="2781"/>
                  </a:cubicBezTo>
                  <a:lnTo>
                    <a:pt x="787" y="4282"/>
                  </a:lnTo>
                  <a:cubicBezTo>
                    <a:pt x="834" y="4401"/>
                    <a:pt x="953" y="4496"/>
                    <a:pt x="1096" y="4496"/>
                  </a:cubicBezTo>
                  <a:lnTo>
                    <a:pt x="1120" y="4496"/>
                  </a:lnTo>
                  <a:cubicBezTo>
                    <a:pt x="1239" y="4496"/>
                    <a:pt x="1358" y="4425"/>
                    <a:pt x="1430" y="4329"/>
                  </a:cubicBezTo>
                  <a:lnTo>
                    <a:pt x="2930" y="2091"/>
                  </a:lnTo>
                  <a:cubicBezTo>
                    <a:pt x="3001" y="1972"/>
                    <a:pt x="3001" y="1829"/>
                    <a:pt x="2954" y="1710"/>
                  </a:cubicBezTo>
                  <a:lnTo>
                    <a:pt x="2215" y="210"/>
                  </a:lnTo>
                  <a:cubicBezTo>
                    <a:pt x="2149" y="76"/>
                    <a:pt x="2011" y="1"/>
                    <a:pt x="1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1" name="Google Shape;1241;p62"/>
            <p:cNvSpPr/>
            <p:nvPr/>
          </p:nvSpPr>
          <p:spPr>
            <a:xfrm>
              <a:off x="1567504" y="2669352"/>
              <a:ext cx="167833" cy="403342"/>
            </a:xfrm>
            <a:custGeom>
              <a:rect b="b" l="l" r="r" t="t"/>
              <a:pathLst>
                <a:path extrusionOk="0" h="12766" w="5312">
                  <a:moveTo>
                    <a:pt x="358" y="1"/>
                  </a:moveTo>
                  <a:cubicBezTo>
                    <a:pt x="167" y="1"/>
                    <a:pt x="1" y="167"/>
                    <a:pt x="1" y="358"/>
                  </a:cubicBezTo>
                  <a:lnTo>
                    <a:pt x="1" y="12408"/>
                  </a:lnTo>
                  <a:cubicBezTo>
                    <a:pt x="1" y="12598"/>
                    <a:pt x="167" y="12765"/>
                    <a:pt x="358" y="12765"/>
                  </a:cubicBezTo>
                  <a:lnTo>
                    <a:pt x="2263" y="12765"/>
                  </a:lnTo>
                  <a:lnTo>
                    <a:pt x="2263" y="8026"/>
                  </a:lnTo>
                  <a:lnTo>
                    <a:pt x="3644" y="6645"/>
                  </a:lnTo>
                  <a:cubicBezTo>
                    <a:pt x="3763" y="6550"/>
                    <a:pt x="3787" y="6407"/>
                    <a:pt x="3740" y="6264"/>
                  </a:cubicBezTo>
                  <a:lnTo>
                    <a:pt x="3311" y="4954"/>
                  </a:lnTo>
                  <a:lnTo>
                    <a:pt x="2382" y="4025"/>
                  </a:lnTo>
                  <a:cubicBezTo>
                    <a:pt x="2239" y="3882"/>
                    <a:pt x="2239" y="3644"/>
                    <a:pt x="2382" y="3501"/>
                  </a:cubicBezTo>
                  <a:cubicBezTo>
                    <a:pt x="2454" y="3430"/>
                    <a:pt x="2549" y="3394"/>
                    <a:pt x="2644" y="3394"/>
                  </a:cubicBezTo>
                  <a:cubicBezTo>
                    <a:pt x="2739" y="3394"/>
                    <a:pt x="2835" y="3430"/>
                    <a:pt x="2906" y="3501"/>
                  </a:cubicBezTo>
                  <a:lnTo>
                    <a:pt x="3454" y="4049"/>
                  </a:lnTo>
                  <a:lnTo>
                    <a:pt x="5097" y="2954"/>
                  </a:lnTo>
                  <a:cubicBezTo>
                    <a:pt x="5240" y="2834"/>
                    <a:pt x="5311" y="2644"/>
                    <a:pt x="5216" y="2477"/>
                  </a:cubicBezTo>
                  <a:lnTo>
                    <a:pt x="4478" y="953"/>
                  </a:lnTo>
                  <a:cubicBezTo>
                    <a:pt x="4406" y="834"/>
                    <a:pt x="4287" y="739"/>
                    <a:pt x="4144" y="739"/>
                  </a:cubicBezTo>
                  <a:lnTo>
                    <a:pt x="2787" y="739"/>
                  </a:lnTo>
                  <a:lnTo>
                    <a:pt x="2144" y="96"/>
                  </a:lnTo>
                  <a:cubicBezTo>
                    <a:pt x="2096" y="24"/>
                    <a:pt x="2001"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2" name="Google Shape;1242;p62"/>
            <p:cNvSpPr/>
            <p:nvPr/>
          </p:nvSpPr>
          <p:spPr>
            <a:xfrm>
              <a:off x="1662323" y="2930459"/>
              <a:ext cx="308525" cy="82779"/>
            </a:xfrm>
            <a:custGeom>
              <a:rect b="b" l="l" r="r" t="t"/>
              <a:pathLst>
                <a:path extrusionOk="0" h="2620" w="9765">
                  <a:moveTo>
                    <a:pt x="1882" y="0"/>
                  </a:moveTo>
                  <a:cubicBezTo>
                    <a:pt x="1358" y="0"/>
                    <a:pt x="1072" y="262"/>
                    <a:pt x="881" y="476"/>
                  </a:cubicBezTo>
                  <a:cubicBezTo>
                    <a:pt x="691" y="667"/>
                    <a:pt x="596" y="738"/>
                    <a:pt x="381" y="738"/>
                  </a:cubicBezTo>
                  <a:cubicBezTo>
                    <a:pt x="215" y="738"/>
                    <a:pt x="119" y="691"/>
                    <a:pt x="0" y="572"/>
                  </a:cubicBezTo>
                  <a:lnTo>
                    <a:pt x="0" y="2453"/>
                  </a:lnTo>
                  <a:cubicBezTo>
                    <a:pt x="119" y="2572"/>
                    <a:pt x="215" y="2620"/>
                    <a:pt x="381" y="2620"/>
                  </a:cubicBezTo>
                  <a:cubicBezTo>
                    <a:pt x="596" y="2620"/>
                    <a:pt x="691" y="2524"/>
                    <a:pt x="881" y="2358"/>
                  </a:cubicBezTo>
                  <a:cubicBezTo>
                    <a:pt x="1072" y="2143"/>
                    <a:pt x="1358" y="1858"/>
                    <a:pt x="1882" y="1858"/>
                  </a:cubicBezTo>
                  <a:cubicBezTo>
                    <a:pt x="2406" y="1858"/>
                    <a:pt x="2691" y="2143"/>
                    <a:pt x="2906" y="2358"/>
                  </a:cubicBezTo>
                  <a:cubicBezTo>
                    <a:pt x="3072" y="2524"/>
                    <a:pt x="3168" y="2620"/>
                    <a:pt x="3382" y="2620"/>
                  </a:cubicBezTo>
                  <a:cubicBezTo>
                    <a:pt x="3596" y="2620"/>
                    <a:pt x="3692" y="2524"/>
                    <a:pt x="3858" y="2358"/>
                  </a:cubicBezTo>
                  <a:cubicBezTo>
                    <a:pt x="4073" y="2143"/>
                    <a:pt x="4358" y="1858"/>
                    <a:pt x="4882" y="1858"/>
                  </a:cubicBezTo>
                  <a:cubicBezTo>
                    <a:pt x="5406" y="1858"/>
                    <a:pt x="5692" y="2143"/>
                    <a:pt x="5882" y="2358"/>
                  </a:cubicBezTo>
                  <a:cubicBezTo>
                    <a:pt x="6073" y="2524"/>
                    <a:pt x="6168" y="2620"/>
                    <a:pt x="6383" y="2620"/>
                  </a:cubicBezTo>
                  <a:cubicBezTo>
                    <a:pt x="6597" y="2620"/>
                    <a:pt x="6668" y="2524"/>
                    <a:pt x="6859" y="2358"/>
                  </a:cubicBezTo>
                  <a:cubicBezTo>
                    <a:pt x="7073" y="2143"/>
                    <a:pt x="7335" y="1858"/>
                    <a:pt x="7883" y="1858"/>
                  </a:cubicBezTo>
                  <a:cubicBezTo>
                    <a:pt x="8407" y="1858"/>
                    <a:pt x="8716" y="2143"/>
                    <a:pt x="8907" y="2358"/>
                  </a:cubicBezTo>
                  <a:cubicBezTo>
                    <a:pt x="9060" y="2494"/>
                    <a:pt x="9177" y="2606"/>
                    <a:pt x="9415" y="2606"/>
                  </a:cubicBezTo>
                  <a:cubicBezTo>
                    <a:pt x="9509" y="2606"/>
                    <a:pt x="9622" y="2589"/>
                    <a:pt x="9764" y="2548"/>
                  </a:cubicBezTo>
                  <a:lnTo>
                    <a:pt x="9764" y="1119"/>
                  </a:lnTo>
                  <a:cubicBezTo>
                    <a:pt x="9764" y="905"/>
                    <a:pt x="9597" y="738"/>
                    <a:pt x="9407" y="738"/>
                  </a:cubicBezTo>
                  <a:cubicBezTo>
                    <a:pt x="9193" y="738"/>
                    <a:pt x="9097" y="667"/>
                    <a:pt x="8907" y="476"/>
                  </a:cubicBezTo>
                  <a:cubicBezTo>
                    <a:pt x="8716" y="262"/>
                    <a:pt x="8407" y="0"/>
                    <a:pt x="7883" y="0"/>
                  </a:cubicBezTo>
                  <a:cubicBezTo>
                    <a:pt x="7335" y="0"/>
                    <a:pt x="7073" y="262"/>
                    <a:pt x="6859" y="476"/>
                  </a:cubicBezTo>
                  <a:cubicBezTo>
                    <a:pt x="6668" y="667"/>
                    <a:pt x="6597" y="738"/>
                    <a:pt x="6383" y="738"/>
                  </a:cubicBezTo>
                  <a:cubicBezTo>
                    <a:pt x="6168" y="738"/>
                    <a:pt x="6073" y="667"/>
                    <a:pt x="5882" y="476"/>
                  </a:cubicBezTo>
                  <a:cubicBezTo>
                    <a:pt x="5692" y="262"/>
                    <a:pt x="5406" y="0"/>
                    <a:pt x="4882" y="0"/>
                  </a:cubicBezTo>
                  <a:cubicBezTo>
                    <a:pt x="4358" y="0"/>
                    <a:pt x="4073" y="262"/>
                    <a:pt x="3858" y="476"/>
                  </a:cubicBezTo>
                  <a:cubicBezTo>
                    <a:pt x="3692" y="667"/>
                    <a:pt x="3596" y="738"/>
                    <a:pt x="3382" y="738"/>
                  </a:cubicBezTo>
                  <a:cubicBezTo>
                    <a:pt x="3168" y="738"/>
                    <a:pt x="3072" y="667"/>
                    <a:pt x="2906" y="476"/>
                  </a:cubicBezTo>
                  <a:cubicBezTo>
                    <a:pt x="2691" y="262"/>
                    <a:pt x="2406"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3" name="Google Shape;1243;p62"/>
            <p:cNvSpPr/>
            <p:nvPr/>
          </p:nvSpPr>
          <p:spPr>
            <a:xfrm>
              <a:off x="1662323" y="3013208"/>
              <a:ext cx="308525" cy="59493"/>
            </a:xfrm>
            <a:custGeom>
              <a:rect b="b" l="l" r="r" t="t"/>
              <a:pathLst>
                <a:path extrusionOk="0" h="1883" w="9765">
                  <a:moveTo>
                    <a:pt x="1882" y="1"/>
                  </a:moveTo>
                  <a:cubicBezTo>
                    <a:pt x="1667" y="1"/>
                    <a:pt x="1572" y="72"/>
                    <a:pt x="1405" y="263"/>
                  </a:cubicBezTo>
                  <a:cubicBezTo>
                    <a:pt x="1191" y="453"/>
                    <a:pt x="905" y="739"/>
                    <a:pt x="381" y="739"/>
                  </a:cubicBezTo>
                  <a:cubicBezTo>
                    <a:pt x="238" y="739"/>
                    <a:pt x="119" y="715"/>
                    <a:pt x="0" y="691"/>
                  </a:cubicBezTo>
                  <a:lnTo>
                    <a:pt x="0" y="1882"/>
                  </a:lnTo>
                  <a:lnTo>
                    <a:pt x="9407" y="1882"/>
                  </a:lnTo>
                  <a:cubicBezTo>
                    <a:pt x="9597" y="1882"/>
                    <a:pt x="9764" y="1715"/>
                    <a:pt x="9764" y="1525"/>
                  </a:cubicBezTo>
                  <a:lnTo>
                    <a:pt x="9764" y="691"/>
                  </a:lnTo>
                  <a:cubicBezTo>
                    <a:pt x="9631" y="719"/>
                    <a:pt x="9508" y="731"/>
                    <a:pt x="9395" y="731"/>
                  </a:cubicBezTo>
                  <a:cubicBezTo>
                    <a:pt x="8921" y="731"/>
                    <a:pt x="8609" y="513"/>
                    <a:pt x="8359" y="263"/>
                  </a:cubicBezTo>
                  <a:cubicBezTo>
                    <a:pt x="8169" y="72"/>
                    <a:pt x="8073" y="1"/>
                    <a:pt x="7883" y="1"/>
                  </a:cubicBezTo>
                  <a:cubicBezTo>
                    <a:pt x="7669" y="1"/>
                    <a:pt x="7573" y="72"/>
                    <a:pt x="7383" y="263"/>
                  </a:cubicBezTo>
                  <a:cubicBezTo>
                    <a:pt x="7192" y="453"/>
                    <a:pt x="6906" y="739"/>
                    <a:pt x="6383" y="739"/>
                  </a:cubicBezTo>
                  <a:cubicBezTo>
                    <a:pt x="5859" y="739"/>
                    <a:pt x="5573" y="453"/>
                    <a:pt x="5359" y="263"/>
                  </a:cubicBezTo>
                  <a:cubicBezTo>
                    <a:pt x="5168" y="72"/>
                    <a:pt x="5097" y="1"/>
                    <a:pt x="4882" y="1"/>
                  </a:cubicBezTo>
                  <a:cubicBezTo>
                    <a:pt x="4668" y="1"/>
                    <a:pt x="4573" y="72"/>
                    <a:pt x="4406" y="263"/>
                  </a:cubicBezTo>
                  <a:cubicBezTo>
                    <a:pt x="4192" y="453"/>
                    <a:pt x="3906" y="739"/>
                    <a:pt x="3382" y="739"/>
                  </a:cubicBezTo>
                  <a:cubicBezTo>
                    <a:pt x="2858" y="739"/>
                    <a:pt x="2572" y="453"/>
                    <a:pt x="2358" y="263"/>
                  </a:cubicBezTo>
                  <a:cubicBezTo>
                    <a:pt x="2191" y="72"/>
                    <a:pt x="2096"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4" name="Google Shape;1244;p62"/>
            <p:cNvSpPr/>
            <p:nvPr/>
          </p:nvSpPr>
          <p:spPr>
            <a:xfrm>
              <a:off x="1821091" y="2859305"/>
              <a:ext cx="91057" cy="68150"/>
            </a:xfrm>
            <a:custGeom>
              <a:rect b="b" l="l" r="r" t="t"/>
              <a:pathLst>
                <a:path extrusionOk="0" h="2157" w="2882">
                  <a:moveTo>
                    <a:pt x="2100" y="0"/>
                  </a:moveTo>
                  <a:cubicBezTo>
                    <a:pt x="2043" y="0"/>
                    <a:pt x="1985" y="12"/>
                    <a:pt x="1929" y="37"/>
                  </a:cubicBezTo>
                  <a:lnTo>
                    <a:pt x="429" y="776"/>
                  </a:lnTo>
                  <a:cubicBezTo>
                    <a:pt x="357" y="823"/>
                    <a:pt x="310" y="871"/>
                    <a:pt x="262" y="942"/>
                  </a:cubicBezTo>
                  <a:lnTo>
                    <a:pt x="0" y="1514"/>
                  </a:lnTo>
                  <a:cubicBezTo>
                    <a:pt x="691" y="1562"/>
                    <a:pt x="1119" y="1919"/>
                    <a:pt x="1358" y="2157"/>
                  </a:cubicBezTo>
                  <a:cubicBezTo>
                    <a:pt x="1596" y="1895"/>
                    <a:pt x="2048" y="1490"/>
                    <a:pt x="2858" y="1490"/>
                  </a:cubicBezTo>
                  <a:lnTo>
                    <a:pt x="2882" y="1490"/>
                  </a:lnTo>
                  <a:lnTo>
                    <a:pt x="2453" y="252"/>
                  </a:lnTo>
                  <a:cubicBezTo>
                    <a:pt x="2400" y="94"/>
                    <a:pt x="2257" y="0"/>
                    <a:pt x="2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45" name="Google Shape;1245;p62"/>
          <p:cNvGrpSpPr/>
          <p:nvPr/>
        </p:nvGrpSpPr>
        <p:grpSpPr>
          <a:xfrm>
            <a:off x="2207064" y="2086221"/>
            <a:ext cx="403350" cy="403318"/>
            <a:chOff x="2207064" y="2086221"/>
            <a:chExt cx="403350" cy="403318"/>
          </a:xfrm>
        </p:grpSpPr>
        <p:sp>
          <p:nvSpPr>
            <p:cNvPr id="1246" name="Google Shape;1246;p62"/>
            <p:cNvSpPr/>
            <p:nvPr/>
          </p:nvSpPr>
          <p:spPr>
            <a:xfrm>
              <a:off x="2207064" y="2418039"/>
              <a:ext cx="403342" cy="71499"/>
            </a:xfrm>
            <a:custGeom>
              <a:rect b="b" l="l" r="r" t="t"/>
              <a:pathLst>
                <a:path extrusionOk="0" h="2263" w="12766">
                  <a:moveTo>
                    <a:pt x="1882" y="1"/>
                  </a:moveTo>
                  <a:cubicBezTo>
                    <a:pt x="1358" y="1"/>
                    <a:pt x="1049" y="286"/>
                    <a:pt x="858" y="477"/>
                  </a:cubicBezTo>
                  <a:cubicBezTo>
                    <a:pt x="668" y="667"/>
                    <a:pt x="572" y="739"/>
                    <a:pt x="358" y="739"/>
                  </a:cubicBezTo>
                  <a:cubicBezTo>
                    <a:pt x="168" y="739"/>
                    <a:pt x="1" y="906"/>
                    <a:pt x="1" y="1120"/>
                  </a:cubicBezTo>
                  <a:lnTo>
                    <a:pt x="1" y="1906"/>
                  </a:lnTo>
                  <a:cubicBezTo>
                    <a:pt x="1" y="2096"/>
                    <a:pt x="168" y="2263"/>
                    <a:pt x="358" y="2263"/>
                  </a:cubicBezTo>
                  <a:lnTo>
                    <a:pt x="12408" y="2263"/>
                  </a:lnTo>
                  <a:cubicBezTo>
                    <a:pt x="12599" y="2263"/>
                    <a:pt x="12766" y="2096"/>
                    <a:pt x="12766" y="1906"/>
                  </a:cubicBezTo>
                  <a:lnTo>
                    <a:pt x="12766" y="1120"/>
                  </a:lnTo>
                  <a:cubicBezTo>
                    <a:pt x="12766" y="906"/>
                    <a:pt x="12599" y="739"/>
                    <a:pt x="12408" y="739"/>
                  </a:cubicBezTo>
                  <a:cubicBezTo>
                    <a:pt x="12194" y="739"/>
                    <a:pt x="12075" y="667"/>
                    <a:pt x="11884" y="477"/>
                  </a:cubicBezTo>
                  <a:cubicBezTo>
                    <a:pt x="11694" y="286"/>
                    <a:pt x="11408" y="1"/>
                    <a:pt x="10884" y="1"/>
                  </a:cubicBezTo>
                  <a:cubicBezTo>
                    <a:pt x="10336" y="1"/>
                    <a:pt x="10074" y="286"/>
                    <a:pt x="9860" y="477"/>
                  </a:cubicBezTo>
                  <a:cubicBezTo>
                    <a:pt x="9670" y="667"/>
                    <a:pt x="9598" y="739"/>
                    <a:pt x="9384" y="739"/>
                  </a:cubicBezTo>
                  <a:cubicBezTo>
                    <a:pt x="9170" y="739"/>
                    <a:pt x="9074" y="667"/>
                    <a:pt x="8884" y="477"/>
                  </a:cubicBezTo>
                  <a:cubicBezTo>
                    <a:pt x="8693" y="286"/>
                    <a:pt x="8407" y="1"/>
                    <a:pt x="7884" y="1"/>
                  </a:cubicBezTo>
                  <a:cubicBezTo>
                    <a:pt x="7360" y="1"/>
                    <a:pt x="7074" y="286"/>
                    <a:pt x="6860" y="477"/>
                  </a:cubicBezTo>
                  <a:cubicBezTo>
                    <a:pt x="6693" y="667"/>
                    <a:pt x="6598" y="739"/>
                    <a:pt x="6383" y="739"/>
                  </a:cubicBezTo>
                  <a:cubicBezTo>
                    <a:pt x="6169" y="739"/>
                    <a:pt x="6074" y="667"/>
                    <a:pt x="5907" y="477"/>
                  </a:cubicBezTo>
                  <a:cubicBezTo>
                    <a:pt x="5693" y="286"/>
                    <a:pt x="5407" y="1"/>
                    <a:pt x="4883" y="1"/>
                  </a:cubicBezTo>
                  <a:cubicBezTo>
                    <a:pt x="4359" y="1"/>
                    <a:pt x="4073" y="286"/>
                    <a:pt x="3883" y="477"/>
                  </a:cubicBezTo>
                  <a:cubicBezTo>
                    <a:pt x="3692" y="667"/>
                    <a:pt x="3597" y="739"/>
                    <a:pt x="3383" y="739"/>
                  </a:cubicBezTo>
                  <a:cubicBezTo>
                    <a:pt x="3168" y="739"/>
                    <a:pt x="3097" y="667"/>
                    <a:pt x="2906" y="477"/>
                  </a:cubicBezTo>
                  <a:cubicBezTo>
                    <a:pt x="2692" y="286"/>
                    <a:pt x="2430"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7" name="Google Shape;1247;p62"/>
            <p:cNvSpPr/>
            <p:nvPr/>
          </p:nvSpPr>
          <p:spPr>
            <a:xfrm>
              <a:off x="2373352" y="2347328"/>
              <a:ext cx="70773" cy="67740"/>
            </a:xfrm>
            <a:custGeom>
              <a:rect b="b" l="l" r="r" t="t"/>
              <a:pathLst>
                <a:path extrusionOk="0" h="2144" w="2240">
                  <a:moveTo>
                    <a:pt x="1" y="0"/>
                  </a:moveTo>
                  <a:lnTo>
                    <a:pt x="1" y="1524"/>
                  </a:lnTo>
                  <a:cubicBezTo>
                    <a:pt x="549" y="1643"/>
                    <a:pt x="906" y="1929"/>
                    <a:pt x="1120" y="2143"/>
                  </a:cubicBezTo>
                  <a:cubicBezTo>
                    <a:pt x="1335" y="1929"/>
                    <a:pt x="1692" y="1643"/>
                    <a:pt x="2240" y="1524"/>
                  </a:cubicBezTo>
                  <a:lnTo>
                    <a:pt x="22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8" name="Google Shape;1248;p62"/>
            <p:cNvSpPr/>
            <p:nvPr/>
          </p:nvSpPr>
          <p:spPr>
            <a:xfrm>
              <a:off x="2253731" y="2181198"/>
              <a:ext cx="310042" cy="233866"/>
            </a:xfrm>
            <a:custGeom>
              <a:rect b="b" l="l" r="r" t="t"/>
              <a:pathLst>
                <a:path extrusionOk="0" h="7402" w="9813">
                  <a:moveTo>
                    <a:pt x="5644" y="2996"/>
                  </a:moveTo>
                  <a:cubicBezTo>
                    <a:pt x="5859" y="2996"/>
                    <a:pt x="6026" y="3162"/>
                    <a:pt x="6026" y="3377"/>
                  </a:cubicBezTo>
                  <a:cubicBezTo>
                    <a:pt x="6026" y="3591"/>
                    <a:pt x="5859" y="3758"/>
                    <a:pt x="5644" y="3758"/>
                  </a:cubicBezTo>
                  <a:lnTo>
                    <a:pt x="4168" y="3758"/>
                  </a:lnTo>
                  <a:cubicBezTo>
                    <a:pt x="3954" y="3758"/>
                    <a:pt x="3787" y="3591"/>
                    <a:pt x="3787" y="3377"/>
                  </a:cubicBezTo>
                  <a:cubicBezTo>
                    <a:pt x="3787" y="3162"/>
                    <a:pt x="3954" y="2996"/>
                    <a:pt x="4168" y="2996"/>
                  </a:cubicBezTo>
                  <a:close/>
                  <a:moveTo>
                    <a:pt x="4906" y="1"/>
                  </a:moveTo>
                  <a:cubicBezTo>
                    <a:pt x="4823" y="1"/>
                    <a:pt x="4740" y="31"/>
                    <a:pt x="4668" y="90"/>
                  </a:cubicBezTo>
                  <a:lnTo>
                    <a:pt x="167" y="3829"/>
                  </a:lnTo>
                  <a:cubicBezTo>
                    <a:pt x="24" y="3972"/>
                    <a:pt x="0" y="4210"/>
                    <a:pt x="120" y="4377"/>
                  </a:cubicBezTo>
                  <a:cubicBezTo>
                    <a:pt x="201" y="4458"/>
                    <a:pt x="312" y="4501"/>
                    <a:pt x="420" y="4501"/>
                  </a:cubicBezTo>
                  <a:cubicBezTo>
                    <a:pt x="502" y="4501"/>
                    <a:pt x="582" y="4476"/>
                    <a:pt x="643" y="4425"/>
                  </a:cubicBezTo>
                  <a:lnTo>
                    <a:pt x="1548" y="3686"/>
                  </a:lnTo>
                  <a:lnTo>
                    <a:pt x="1548" y="7092"/>
                  </a:lnTo>
                  <a:cubicBezTo>
                    <a:pt x="1691" y="7211"/>
                    <a:pt x="1810" y="7306"/>
                    <a:pt x="1906" y="7401"/>
                  </a:cubicBezTo>
                  <a:cubicBezTo>
                    <a:pt x="2120" y="7187"/>
                    <a:pt x="2477" y="6901"/>
                    <a:pt x="3025" y="6782"/>
                  </a:cubicBezTo>
                  <a:lnTo>
                    <a:pt x="3025" y="4877"/>
                  </a:lnTo>
                  <a:cubicBezTo>
                    <a:pt x="3025" y="4663"/>
                    <a:pt x="3192" y="4496"/>
                    <a:pt x="3406" y="4496"/>
                  </a:cubicBezTo>
                  <a:lnTo>
                    <a:pt x="6407" y="4496"/>
                  </a:lnTo>
                  <a:cubicBezTo>
                    <a:pt x="6621" y="4496"/>
                    <a:pt x="6788" y="4663"/>
                    <a:pt x="6788" y="4877"/>
                  </a:cubicBezTo>
                  <a:lnTo>
                    <a:pt x="6788" y="6782"/>
                  </a:lnTo>
                  <a:cubicBezTo>
                    <a:pt x="7335" y="6901"/>
                    <a:pt x="7693" y="7187"/>
                    <a:pt x="7907" y="7401"/>
                  </a:cubicBezTo>
                  <a:cubicBezTo>
                    <a:pt x="8002" y="7306"/>
                    <a:pt x="8121" y="7211"/>
                    <a:pt x="8264" y="7092"/>
                  </a:cubicBezTo>
                  <a:lnTo>
                    <a:pt x="8264" y="3686"/>
                  </a:lnTo>
                  <a:lnTo>
                    <a:pt x="9169" y="4425"/>
                  </a:lnTo>
                  <a:cubicBezTo>
                    <a:pt x="9231" y="4476"/>
                    <a:pt x="9310" y="4501"/>
                    <a:pt x="9392" y="4501"/>
                  </a:cubicBezTo>
                  <a:cubicBezTo>
                    <a:pt x="9500" y="4501"/>
                    <a:pt x="9612" y="4458"/>
                    <a:pt x="9693" y="4377"/>
                  </a:cubicBezTo>
                  <a:cubicBezTo>
                    <a:pt x="9812" y="4210"/>
                    <a:pt x="9788" y="3972"/>
                    <a:pt x="9645" y="3829"/>
                  </a:cubicBezTo>
                  <a:lnTo>
                    <a:pt x="5144" y="90"/>
                  </a:lnTo>
                  <a:cubicBezTo>
                    <a:pt x="5073" y="31"/>
                    <a:pt x="4990" y="1"/>
                    <a:pt x="4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49" name="Google Shape;1249;p62"/>
            <p:cNvSpPr/>
            <p:nvPr/>
          </p:nvSpPr>
          <p:spPr>
            <a:xfrm>
              <a:off x="2207064" y="2086221"/>
              <a:ext cx="23380" cy="48182"/>
            </a:xfrm>
            <a:custGeom>
              <a:rect b="b" l="l" r="r" t="t"/>
              <a:pathLst>
                <a:path extrusionOk="0" h="1525" w="740">
                  <a:moveTo>
                    <a:pt x="358" y="0"/>
                  </a:moveTo>
                  <a:cubicBezTo>
                    <a:pt x="168" y="0"/>
                    <a:pt x="1" y="167"/>
                    <a:pt x="1" y="358"/>
                  </a:cubicBezTo>
                  <a:lnTo>
                    <a:pt x="1" y="1144"/>
                  </a:lnTo>
                  <a:cubicBezTo>
                    <a:pt x="1" y="1358"/>
                    <a:pt x="168" y="1525"/>
                    <a:pt x="358" y="1525"/>
                  </a:cubicBezTo>
                  <a:cubicBezTo>
                    <a:pt x="572" y="1525"/>
                    <a:pt x="739" y="1358"/>
                    <a:pt x="739" y="1144"/>
                  </a:cubicBezTo>
                  <a:lnTo>
                    <a:pt x="739" y="358"/>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0" name="Google Shape;1250;p62"/>
            <p:cNvSpPr/>
            <p:nvPr/>
          </p:nvSpPr>
          <p:spPr>
            <a:xfrm>
              <a:off x="2301883" y="2086221"/>
              <a:ext cx="24107" cy="48182"/>
            </a:xfrm>
            <a:custGeom>
              <a:rect b="b" l="l" r="r" t="t"/>
              <a:pathLst>
                <a:path extrusionOk="0" h="1525" w="763">
                  <a:moveTo>
                    <a:pt x="382" y="0"/>
                  </a:moveTo>
                  <a:cubicBezTo>
                    <a:pt x="191" y="0"/>
                    <a:pt x="1" y="167"/>
                    <a:pt x="1" y="358"/>
                  </a:cubicBezTo>
                  <a:lnTo>
                    <a:pt x="1" y="1144"/>
                  </a:lnTo>
                  <a:cubicBezTo>
                    <a:pt x="1" y="1358"/>
                    <a:pt x="191" y="1525"/>
                    <a:pt x="382" y="1525"/>
                  </a:cubicBezTo>
                  <a:cubicBezTo>
                    <a:pt x="596" y="1525"/>
                    <a:pt x="763" y="1358"/>
                    <a:pt x="763" y="1144"/>
                  </a:cubicBezTo>
                  <a:lnTo>
                    <a:pt x="763" y="358"/>
                  </a:lnTo>
                  <a:cubicBezTo>
                    <a:pt x="763" y="167"/>
                    <a:pt x="596"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1" name="Google Shape;1251;p62"/>
            <p:cNvSpPr/>
            <p:nvPr/>
          </p:nvSpPr>
          <p:spPr>
            <a:xfrm>
              <a:off x="2396701" y="2086221"/>
              <a:ext cx="24107" cy="48182"/>
            </a:xfrm>
            <a:custGeom>
              <a:rect b="b" l="l" r="r" t="t"/>
              <a:pathLst>
                <a:path extrusionOk="0" h="1525" w="763">
                  <a:moveTo>
                    <a:pt x="381" y="0"/>
                  </a:moveTo>
                  <a:cubicBezTo>
                    <a:pt x="167" y="0"/>
                    <a:pt x="0" y="167"/>
                    <a:pt x="0" y="358"/>
                  </a:cubicBezTo>
                  <a:lnTo>
                    <a:pt x="0" y="1144"/>
                  </a:lnTo>
                  <a:cubicBezTo>
                    <a:pt x="0" y="1358"/>
                    <a:pt x="167" y="1525"/>
                    <a:pt x="381" y="1525"/>
                  </a:cubicBezTo>
                  <a:cubicBezTo>
                    <a:pt x="596" y="1525"/>
                    <a:pt x="762" y="1358"/>
                    <a:pt x="762" y="1144"/>
                  </a:cubicBezTo>
                  <a:lnTo>
                    <a:pt x="762" y="358"/>
                  </a:lnTo>
                  <a:cubicBezTo>
                    <a:pt x="762" y="167"/>
                    <a:pt x="596"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2" name="Google Shape;1252;p62"/>
            <p:cNvSpPr/>
            <p:nvPr/>
          </p:nvSpPr>
          <p:spPr>
            <a:xfrm>
              <a:off x="2491488" y="2086221"/>
              <a:ext cx="23380" cy="48182"/>
            </a:xfrm>
            <a:custGeom>
              <a:rect b="b" l="l" r="r" t="t"/>
              <a:pathLst>
                <a:path extrusionOk="0" h="1525" w="740">
                  <a:moveTo>
                    <a:pt x="382" y="0"/>
                  </a:moveTo>
                  <a:cubicBezTo>
                    <a:pt x="168" y="0"/>
                    <a:pt x="1" y="167"/>
                    <a:pt x="1" y="358"/>
                  </a:cubicBezTo>
                  <a:lnTo>
                    <a:pt x="1" y="1144"/>
                  </a:lnTo>
                  <a:cubicBezTo>
                    <a:pt x="1" y="1358"/>
                    <a:pt x="168" y="1525"/>
                    <a:pt x="382" y="1525"/>
                  </a:cubicBezTo>
                  <a:cubicBezTo>
                    <a:pt x="572" y="1525"/>
                    <a:pt x="739" y="1358"/>
                    <a:pt x="739" y="1144"/>
                  </a:cubicBezTo>
                  <a:lnTo>
                    <a:pt x="739" y="358"/>
                  </a:lnTo>
                  <a:cubicBezTo>
                    <a:pt x="739" y="167"/>
                    <a:pt x="572"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3" name="Google Shape;1253;p62"/>
            <p:cNvSpPr/>
            <p:nvPr/>
          </p:nvSpPr>
          <p:spPr>
            <a:xfrm>
              <a:off x="2587065" y="2086221"/>
              <a:ext cx="23349" cy="48182"/>
            </a:xfrm>
            <a:custGeom>
              <a:rect b="b" l="l" r="r" t="t"/>
              <a:pathLst>
                <a:path extrusionOk="0" h="1525" w="739">
                  <a:moveTo>
                    <a:pt x="381" y="0"/>
                  </a:moveTo>
                  <a:cubicBezTo>
                    <a:pt x="167" y="0"/>
                    <a:pt x="0" y="167"/>
                    <a:pt x="0" y="358"/>
                  </a:cubicBezTo>
                  <a:lnTo>
                    <a:pt x="0" y="1144"/>
                  </a:lnTo>
                  <a:cubicBezTo>
                    <a:pt x="0" y="1358"/>
                    <a:pt x="167" y="1525"/>
                    <a:pt x="381" y="1525"/>
                  </a:cubicBezTo>
                  <a:cubicBezTo>
                    <a:pt x="572" y="1525"/>
                    <a:pt x="739" y="1358"/>
                    <a:pt x="739" y="1144"/>
                  </a:cubicBezTo>
                  <a:lnTo>
                    <a:pt x="739" y="358"/>
                  </a:lnTo>
                  <a:cubicBezTo>
                    <a:pt x="739"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4" name="Google Shape;1254;p62"/>
            <p:cNvSpPr/>
            <p:nvPr/>
          </p:nvSpPr>
          <p:spPr>
            <a:xfrm>
              <a:off x="2538914" y="2134373"/>
              <a:ext cx="23349" cy="47424"/>
            </a:xfrm>
            <a:custGeom>
              <a:rect b="b" l="l" r="r" t="t"/>
              <a:pathLst>
                <a:path extrusionOk="0" h="1501" w="739">
                  <a:moveTo>
                    <a:pt x="381" y="1"/>
                  </a:moveTo>
                  <a:cubicBezTo>
                    <a:pt x="167" y="1"/>
                    <a:pt x="0" y="167"/>
                    <a:pt x="0" y="358"/>
                  </a:cubicBezTo>
                  <a:lnTo>
                    <a:pt x="0" y="1120"/>
                  </a:lnTo>
                  <a:cubicBezTo>
                    <a:pt x="0" y="1310"/>
                    <a:pt x="167" y="1501"/>
                    <a:pt x="381" y="1501"/>
                  </a:cubicBezTo>
                  <a:cubicBezTo>
                    <a:pt x="572" y="1501"/>
                    <a:pt x="738" y="1310"/>
                    <a:pt x="738" y="1120"/>
                  </a:cubicBezTo>
                  <a:lnTo>
                    <a:pt x="738" y="358"/>
                  </a:lnTo>
                  <a:cubicBezTo>
                    <a:pt x="738" y="167"/>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5" name="Google Shape;1255;p62"/>
            <p:cNvSpPr/>
            <p:nvPr/>
          </p:nvSpPr>
          <p:spPr>
            <a:xfrm>
              <a:off x="2444095" y="2134373"/>
              <a:ext cx="24107" cy="47424"/>
            </a:xfrm>
            <a:custGeom>
              <a:rect b="b" l="l" r="r" t="t"/>
              <a:pathLst>
                <a:path extrusionOk="0" h="1501" w="763">
                  <a:moveTo>
                    <a:pt x="382" y="1"/>
                  </a:moveTo>
                  <a:cubicBezTo>
                    <a:pt x="167" y="1"/>
                    <a:pt x="1" y="167"/>
                    <a:pt x="1" y="358"/>
                  </a:cubicBezTo>
                  <a:lnTo>
                    <a:pt x="1" y="1120"/>
                  </a:lnTo>
                  <a:cubicBezTo>
                    <a:pt x="1" y="1310"/>
                    <a:pt x="167" y="1501"/>
                    <a:pt x="382" y="1501"/>
                  </a:cubicBezTo>
                  <a:cubicBezTo>
                    <a:pt x="596" y="1501"/>
                    <a:pt x="763" y="1310"/>
                    <a:pt x="763" y="1120"/>
                  </a:cubicBezTo>
                  <a:lnTo>
                    <a:pt x="763" y="358"/>
                  </a:lnTo>
                  <a:cubicBezTo>
                    <a:pt x="763" y="167"/>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6" name="Google Shape;1256;p62"/>
            <p:cNvSpPr/>
            <p:nvPr/>
          </p:nvSpPr>
          <p:spPr>
            <a:xfrm>
              <a:off x="2349276" y="2134373"/>
              <a:ext cx="24107" cy="47424"/>
            </a:xfrm>
            <a:custGeom>
              <a:rect b="b" l="l" r="r" t="t"/>
              <a:pathLst>
                <a:path extrusionOk="0" h="1501" w="763">
                  <a:moveTo>
                    <a:pt x="382" y="1"/>
                  </a:moveTo>
                  <a:cubicBezTo>
                    <a:pt x="168" y="1"/>
                    <a:pt x="1" y="167"/>
                    <a:pt x="1" y="358"/>
                  </a:cubicBezTo>
                  <a:lnTo>
                    <a:pt x="1" y="1120"/>
                  </a:lnTo>
                  <a:cubicBezTo>
                    <a:pt x="1" y="1310"/>
                    <a:pt x="168" y="1501"/>
                    <a:pt x="382" y="1501"/>
                  </a:cubicBezTo>
                  <a:cubicBezTo>
                    <a:pt x="596" y="1501"/>
                    <a:pt x="763" y="1310"/>
                    <a:pt x="763" y="1120"/>
                  </a:cubicBezTo>
                  <a:lnTo>
                    <a:pt x="763" y="358"/>
                  </a:lnTo>
                  <a:cubicBezTo>
                    <a:pt x="763" y="167"/>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7" name="Google Shape;1257;p62"/>
            <p:cNvSpPr/>
            <p:nvPr/>
          </p:nvSpPr>
          <p:spPr>
            <a:xfrm>
              <a:off x="2255248" y="2134373"/>
              <a:ext cx="23349" cy="47424"/>
            </a:xfrm>
            <a:custGeom>
              <a:rect b="b" l="l" r="r" t="t"/>
              <a:pathLst>
                <a:path extrusionOk="0" h="1501" w="739">
                  <a:moveTo>
                    <a:pt x="357" y="1"/>
                  </a:moveTo>
                  <a:cubicBezTo>
                    <a:pt x="167" y="1"/>
                    <a:pt x="0" y="167"/>
                    <a:pt x="0" y="358"/>
                  </a:cubicBezTo>
                  <a:lnTo>
                    <a:pt x="0" y="1120"/>
                  </a:lnTo>
                  <a:cubicBezTo>
                    <a:pt x="0" y="1310"/>
                    <a:pt x="167" y="1501"/>
                    <a:pt x="357" y="1501"/>
                  </a:cubicBezTo>
                  <a:cubicBezTo>
                    <a:pt x="572" y="1501"/>
                    <a:pt x="738" y="1310"/>
                    <a:pt x="738" y="1120"/>
                  </a:cubicBezTo>
                  <a:lnTo>
                    <a:pt x="738" y="358"/>
                  </a:lnTo>
                  <a:cubicBezTo>
                    <a:pt x="738" y="167"/>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8" name="Google Shape;1258;p62"/>
            <p:cNvSpPr/>
            <p:nvPr/>
          </p:nvSpPr>
          <p:spPr>
            <a:xfrm>
              <a:off x="2207064" y="2181767"/>
              <a:ext cx="23380" cy="46697"/>
            </a:xfrm>
            <a:custGeom>
              <a:rect b="b" l="l" r="r" t="t"/>
              <a:pathLst>
                <a:path extrusionOk="0" h="1478" w="740">
                  <a:moveTo>
                    <a:pt x="358" y="1"/>
                  </a:moveTo>
                  <a:cubicBezTo>
                    <a:pt x="168" y="1"/>
                    <a:pt x="1" y="168"/>
                    <a:pt x="1" y="358"/>
                  </a:cubicBezTo>
                  <a:lnTo>
                    <a:pt x="1" y="1120"/>
                  </a:lnTo>
                  <a:cubicBezTo>
                    <a:pt x="1" y="1311"/>
                    <a:pt x="168" y="1477"/>
                    <a:pt x="358" y="1477"/>
                  </a:cubicBezTo>
                  <a:cubicBezTo>
                    <a:pt x="572" y="1477"/>
                    <a:pt x="739" y="1311"/>
                    <a:pt x="739" y="1120"/>
                  </a:cubicBezTo>
                  <a:lnTo>
                    <a:pt x="739" y="358"/>
                  </a:ln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59" name="Google Shape;1259;p62"/>
            <p:cNvSpPr/>
            <p:nvPr/>
          </p:nvSpPr>
          <p:spPr>
            <a:xfrm>
              <a:off x="2302641" y="2181767"/>
              <a:ext cx="23349" cy="46697"/>
            </a:xfrm>
            <a:custGeom>
              <a:rect b="b" l="l" r="r" t="t"/>
              <a:pathLst>
                <a:path extrusionOk="0" h="1478" w="739">
                  <a:moveTo>
                    <a:pt x="358" y="1"/>
                  </a:moveTo>
                  <a:cubicBezTo>
                    <a:pt x="167" y="1"/>
                    <a:pt x="0" y="168"/>
                    <a:pt x="0" y="358"/>
                  </a:cubicBezTo>
                  <a:lnTo>
                    <a:pt x="0" y="1120"/>
                  </a:lnTo>
                  <a:cubicBezTo>
                    <a:pt x="0" y="1311"/>
                    <a:pt x="167" y="1477"/>
                    <a:pt x="358" y="1477"/>
                  </a:cubicBezTo>
                  <a:cubicBezTo>
                    <a:pt x="572" y="1477"/>
                    <a:pt x="739" y="1311"/>
                    <a:pt x="739" y="1120"/>
                  </a:cubicBezTo>
                  <a:lnTo>
                    <a:pt x="739" y="358"/>
                  </a:ln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0" name="Google Shape;1260;p62"/>
            <p:cNvSpPr/>
            <p:nvPr/>
          </p:nvSpPr>
          <p:spPr>
            <a:xfrm>
              <a:off x="2491488" y="2181767"/>
              <a:ext cx="23380" cy="46697"/>
            </a:xfrm>
            <a:custGeom>
              <a:rect b="b" l="l" r="r" t="t"/>
              <a:pathLst>
                <a:path extrusionOk="0" h="1478" w="740">
                  <a:moveTo>
                    <a:pt x="382" y="1"/>
                  </a:moveTo>
                  <a:cubicBezTo>
                    <a:pt x="168" y="1"/>
                    <a:pt x="1" y="168"/>
                    <a:pt x="1" y="358"/>
                  </a:cubicBezTo>
                  <a:lnTo>
                    <a:pt x="1" y="1120"/>
                  </a:lnTo>
                  <a:cubicBezTo>
                    <a:pt x="1" y="1311"/>
                    <a:pt x="168" y="1477"/>
                    <a:pt x="382" y="1477"/>
                  </a:cubicBezTo>
                  <a:cubicBezTo>
                    <a:pt x="572" y="1477"/>
                    <a:pt x="739" y="1311"/>
                    <a:pt x="739" y="1120"/>
                  </a:cubicBezTo>
                  <a:lnTo>
                    <a:pt x="739" y="358"/>
                  </a:lnTo>
                  <a:cubicBezTo>
                    <a:pt x="739" y="168"/>
                    <a:pt x="572"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1" name="Google Shape;1261;p62"/>
            <p:cNvSpPr/>
            <p:nvPr/>
          </p:nvSpPr>
          <p:spPr>
            <a:xfrm>
              <a:off x="2587065" y="2181767"/>
              <a:ext cx="23349" cy="46697"/>
            </a:xfrm>
            <a:custGeom>
              <a:rect b="b" l="l" r="r" t="t"/>
              <a:pathLst>
                <a:path extrusionOk="0" h="1478" w="739">
                  <a:moveTo>
                    <a:pt x="381" y="1"/>
                  </a:moveTo>
                  <a:cubicBezTo>
                    <a:pt x="167" y="1"/>
                    <a:pt x="0" y="168"/>
                    <a:pt x="0" y="358"/>
                  </a:cubicBezTo>
                  <a:lnTo>
                    <a:pt x="0" y="1120"/>
                  </a:lnTo>
                  <a:cubicBezTo>
                    <a:pt x="0" y="1311"/>
                    <a:pt x="167" y="1477"/>
                    <a:pt x="381" y="1477"/>
                  </a:cubicBezTo>
                  <a:cubicBezTo>
                    <a:pt x="572" y="1477"/>
                    <a:pt x="739" y="1311"/>
                    <a:pt x="739" y="1120"/>
                  </a:cubicBezTo>
                  <a:lnTo>
                    <a:pt x="739" y="358"/>
                  </a:lnTo>
                  <a:cubicBezTo>
                    <a:pt x="739" y="168"/>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2" name="Google Shape;1262;p62"/>
            <p:cNvSpPr/>
            <p:nvPr/>
          </p:nvSpPr>
          <p:spPr>
            <a:xfrm>
              <a:off x="2538914" y="2228433"/>
              <a:ext cx="23349" cy="47424"/>
            </a:xfrm>
            <a:custGeom>
              <a:rect b="b" l="l" r="r" t="t"/>
              <a:pathLst>
                <a:path extrusionOk="0" h="1501" w="739">
                  <a:moveTo>
                    <a:pt x="381" y="0"/>
                  </a:moveTo>
                  <a:cubicBezTo>
                    <a:pt x="167" y="0"/>
                    <a:pt x="0" y="167"/>
                    <a:pt x="0" y="381"/>
                  </a:cubicBezTo>
                  <a:lnTo>
                    <a:pt x="0" y="1143"/>
                  </a:lnTo>
                  <a:cubicBezTo>
                    <a:pt x="0" y="1334"/>
                    <a:pt x="167" y="1501"/>
                    <a:pt x="381" y="1501"/>
                  </a:cubicBezTo>
                  <a:cubicBezTo>
                    <a:pt x="572" y="1501"/>
                    <a:pt x="738" y="1334"/>
                    <a:pt x="738" y="1143"/>
                  </a:cubicBezTo>
                  <a:lnTo>
                    <a:pt x="738" y="381"/>
                  </a:lnTo>
                  <a:cubicBezTo>
                    <a:pt x="738"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3" name="Google Shape;1263;p62"/>
            <p:cNvSpPr/>
            <p:nvPr/>
          </p:nvSpPr>
          <p:spPr>
            <a:xfrm>
              <a:off x="2255248" y="2228433"/>
              <a:ext cx="23349" cy="47424"/>
            </a:xfrm>
            <a:custGeom>
              <a:rect b="b" l="l" r="r" t="t"/>
              <a:pathLst>
                <a:path extrusionOk="0" h="1501" w="739">
                  <a:moveTo>
                    <a:pt x="357" y="0"/>
                  </a:moveTo>
                  <a:cubicBezTo>
                    <a:pt x="167" y="0"/>
                    <a:pt x="0" y="167"/>
                    <a:pt x="0" y="381"/>
                  </a:cubicBezTo>
                  <a:lnTo>
                    <a:pt x="0" y="1143"/>
                  </a:lnTo>
                  <a:cubicBezTo>
                    <a:pt x="0" y="1334"/>
                    <a:pt x="167" y="1501"/>
                    <a:pt x="357" y="1501"/>
                  </a:cubicBezTo>
                  <a:cubicBezTo>
                    <a:pt x="572" y="1501"/>
                    <a:pt x="738" y="1334"/>
                    <a:pt x="738" y="1143"/>
                  </a:cubicBezTo>
                  <a:lnTo>
                    <a:pt x="738" y="381"/>
                  </a:lnTo>
                  <a:cubicBezTo>
                    <a:pt x="738" y="167"/>
                    <a:pt x="572"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4" name="Google Shape;1264;p62"/>
            <p:cNvSpPr/>
            <p:nvPr/>
          </p:nvSpPr>
          <p:spPr>
            <a:xfrm>
              <a:off x="2207064" y="2275827"/>
              <a:ext cx="23380" cy="47424"/>
            </a:xfrm>
            <a:custGeom>
              <a:rect b="b" l="l" r="r" t="t"/>
              <a:pathLst>
                <a:path extrusionOk="0" h="1501" w="740">
                  <a:moveTo>
                    <a:pt x="358" y="1"/>
                  </a:moveTo>
                  <a:cubicBezTo>
                    <a:pt x="168" y="1"/>
                    <a:pt x="1" y="167"/>
                    <a:pt x="1" y="382"/>
                  </a:cubicBezTo>
                  <a:lnTo>
                    <a:pt x="1" y="1120"/>
                  </a:lnTo>
                  <a:cubicBezTo>
                    <a:pt x="1" y="1334"/>
                    <a:pt x="168" y="1501"/>
                    <a:pt x="358" y="1501"/>
                  </a:cubicBezTo>
                  <a:cubicBezTo>
                    <a:pt x="572" y="1501"/>
                    <a:pt x="739" y="1334"/>
                    <a:pt x="739" y="1120"/>
                  </a:cubicBezTo>
                  <a:lnTo>
                    <a:pt x="739" y="382"/>
                  </a:lnTo>
                  <a:cubicBezTo>
                    <a:pt x="739" y="167"/>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5" name="Google Shape;1265;p62"/>
            <p:cNvSpPr/>
            <p:nvPr/>
          </p:nvSpPr>
          <p:spPr>
            <a:xfrm>
              <a:off x="2587065" y="2275827"/>
              <a:ext cx="23349" cy="47424"/>
            </a:xfrm>
            <a:custGeom>
              <a:rect b="b" l="l" r="r" t="t"/>
              <a:pathLst>
                <a:path extrusionOk="0" h="1501" w="739">
                  <a:moveTo>
                    <a:pt x="381" y="1"/>
                  </a:moveTo>
                  <a:cubicBezTo>
                    <a:pt x="167" y="1"/>
                    <a:pt x="0" y="167"/>
                    <a:pt x="0" y="382"/>
                  </a:cubicBezTo>
                  <a:lnTo>
                    <a:pt x="0" y="1120"/>
                  </a:lnTo>
                  <a:cubicBezTo>
                    <a:pt x="0" y="1334"/>
                    <a:pt x="167" y="1501"/>
                    <a:pt x="381" y="1501"/>
                  </a:cubicBezTo>
                  <a:cubicBezTo>
                    <a:pt x="572" y="1501"/>
                    <a:pt x="739" y="1334"/>
                    <a:pt x="739" y="1120"/>
                  </a:cubicBezTo>
                  <a:lnTo>
                    <a:pt x="739" y="382"/>
                  </a:lnTo>
                  <a:cubicBezTo>
                    <a:pt x="739" y="167"/>
                    <a:pt x="572"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6" name="Google Shape;1266;p62"/>
            <p:cNvSpPr/>
            <p:nvPr/>
          </p:nvSpPr>
          <p:spPr>
            <a:xfrm>
              <a:off x="2587065" y="2347328"/>
              <a:ext cx="23349" cy="46666"/>
            </a:xfrm>
            <a:custGeom>
              <a:rect b="b" l="l" r="r" t="t"/>
              <a:pathLst>
                <a:path extrusionOk="0" h="1477" w="739">
                  <a:moveTo>
                    <a:pt x="381" y="0"/>
                  </a:moveTo>
                  <a:cubicBezTo>
                    <a:pt x="167" y="0"/>
                    <a:pt x="0" y="167"/>
                    <a:pt x="0" y="357"/>
                  </a:cubicBezTo>
                  <a:lnTo>
                    <a:pt x="0" y="1119"/>
                  </a:lnTo>
                  <a:cubicBezTo>
                    <a:pt x="0" y="1310"/>
                    <a:pt x="167" y="1476"/>
                    <a:pt x="381" y="1476"/>
                  </a:cubicBezTo>
                  <a:cubicBezTo>
                    <a:pt x="572" y="1476"/>
                    <a:pt x="739" y="1310"/>
                    <a:pt x="739" y="1119"/>
                  </a:cubicBezTo>
                  <a:lnTo>
                    <a:pt x="739" y="357"/>
                  </a:lnTo>
                  <a:cubicBezTo>
                    <a:pt x="739" y="167"/>
                    <a:pt x="572" y="0"/>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67" name="Google Shape;1267;p62"/>
            <p:cNvSpPr/>
            <p:nvPr/>
          </p:nvSpPr>
          <p:spPr>
            <a:xfrm>
              <a:off x="2207064" y="2347328"/>
              <a:ext cx="23380" cy="46666"/>
            </a:xfrm>
            <a:custGeom>
              <a:rect b="b" l="l" r="r" t="t"/>
              <a:pathLst>
                <a:path extrusionOk="0" h="1477" w="740">
                  <a:moveTo>
                    <a:pt x="358" y="0"/>
                  </a:moveTo>
                  <a:cubicBezTo>
                    <a:pt x="168" y="0"/>
                    <a:pt x="1" y="167"/>
                    <a:pt x="1" y="357"/>
                  </a:cubicBezTo>
                  <a:lnTo>
                    <a:pt x="1" y="1119"/>
                  </a:lnTo>
                  <a:cubicBezTo>
                    <a:pt x="1" y="1310"/>
                    <a:pt x="168" y="1476"/>
                    <a:pt x="358" y="1476"/>
                  </a:cubicBezTo>
                  <a:cubicBezTo>
                    <a:pt x="572" y="1476"/>
                    <a:pt x="739" y="1310"/>
                    <a:pt x="739" y="1119"/>
                  </a:cubicBezTo>
                  <a:lnTo>
                    <a:pt x="739" y="357"/>
                  </a:ln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68" name="Google Shape;1268;p62"/>
          <p:cNvGrpSpPr/>
          <p:nvPr/>
        </p:nvGrpSpPr>
        <p:grpSpPr>
          <a:xfrm>
            <a:off x="2832343" y="2122335"/>
            <a:ext cx="404100" cy="331090"/>
            <a:chOff x="2832343" y="2122335"/>
            <a:chExt cx="404100" cy="331090"/>
          </a:xfrm>
        </p:grpSpPr>
        <p:sp>
          <p:nvSpPr>
            <p:cNvPr id="1269" name="Google Shape;1269;p62"/>
            <p:cNvSpPr/>
            <p:nvPr/>
          </p:nvSpPr>
          <p:spPr>
            <a:xfrm>
              <a:off x="2927920" y="2122335"/>
              <a:ext cx="47424" cy="142241"/>
            </a:xfrm>
            <a:custGeom>
              <a:rect b="b" l="l" r="r" t="t"/>
              <a:pathLst>
                <a:path extrusionOk="0" h="4502" w="1501">
                  <a:moveTo>
                    <a:pt x="357" y="1"/>
                  </a:moveTo>
                  <a:cubicBezTo>
                    <a:pt x="167" y="1"/>
                    <a:pt x="0" y="167"/>
                    <a:pt x="0" y="382"/>
                  </a:cubicBezTo>
                  <a:lnTo>
                    <a:pt x="0" y="4120"/>
                  </a:lnTo>
                  <a:cubicBezTo>
                    <a:pt x="0" y="4335"/>
                    <a:pt x="167" y="4501"/>
                    <a:pt x="357" y="4501"/>
                  </a:cubicBezTo>
                  <a:lnTo>
                    <a:pt x="1120" y="4501"/>
                  </a:lnTo>
                  <a:cubicBezTo>
                    <a:pt x="1334" y="4501"/>
                    <a:pt x="1501" y="4335"/>
                    <a:pt x="1501" y="4120"/>
                  </a:cubicBezTo>
                  <a:lnTo>
                    <a:pt x="1501" y="382"/>
                  </a:lnTo>
                  <a:cubicBezTo>
                    <a:pt x="1501" y="167"/>
                    <a:pt x="1334" y="1"/>
                    <a:pt x="1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0" name="Google Shape;1270;p62"/>
            <p:cNvSpPr/>
            <p:nvPr/>
          </p:nvSpPr>
          <p:spPr>
            <a:xfrm>
              <a:off x="2832343" y="2145653"/>
              <a:ext cx="71531" cy="94848"/>
            </a:xfrm>
            <a:custGeom>
              <a:rect b="b" l="l" r="r" t="t"/>
              <a:pathLst>
                <a:path extrusionOk="0" h="3002" w="2264">
                  <a:moveTo>
                    <a:pt x="382" y="1"/>
                  </a:moveTo>
                  <a:cubicBezTo>
                    <a:pt x="167" y="1"/>
                    <a:pt x="1" y="167"/>
                    <a:pt x="1" y="382"/>
                  </a:cubicBezTo>
                  <a:lnTo>
                    <a:pt x="1" y="2620"/>
                  </a:lnTo>
                  <a:cubicBezTo>
                    <a:pt x="1" y="2835"/>
                    <a:pt x="167" y="3001"/>
                    <a:pt x="382" y="3001"/>
                  </a:cubicBezTo>
                  <a:lnTo>
                    <a:pt x="2263" y="3001"/>
                  </a:lnTo>
                  <a:lnTo>
                    <a:pt x="2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1" name="Google Shape;1271;p62"/>
            <p:cNvSpPr/>
            <p:nvPr/>
          </p:nvSpPr>
          <p:spPr>
            <a:xfrm>
              <a:off x="2832343" y="2311183"/>
              <a:ext cx="404100" cy="83126"/>
            </a:xfrm>
            <a:custGeom>
              <a:rect b="b" l="l" r="r" t="t"/>
              <a:pathLst>
                <a:path extrusionOk="0" h="2631" w="12790">
                  <a:moveTo>
                    <a:pt x="1906" y="1"/>
                  </a:moveTo>
                  <a:cubicBezTo>
                    <a:pt x="1358" y="1"/>
                    <a:pt x="1096" y="287"/>
                    <a:pt x="882" y="501"/>
                  </a:cubicBezTo>
                  <a:cubicBezTo>
                    <a:pt x="691" y="668"/>
                    <a:pt x="572" y="763"/>
                    <a:pt x="382" y="763"/>
                  </a:cubicBezTo>
                  <a:cubicBezTo>
                    <a:pt x="167" y="763"/>
                    <a:pt x="1" y="930"/>
                    <a:pt x="1" y="1144"/>
                  </a:cubicBezTo>
                  <a:lnTo>
                    <a:pt x="1" y="2573"/>
                  </a:lnTo>
                  <a:cubicBezTo>
                    <a:pt x="140" y="2613"/>
                    <a:pt x="254" y="2630"/>
                    <a:pt x="350" y="2630"/>
                  </a:cubicBezTo>
                  <a:cubicBezTo>
                    <a:pt x="598" y="2630"/>
                    <a:pt x="727" y="2513"/>
                    <a:pt x="882" y="2359"/>
                  </a:cubicBezTo>
                  <a:cubicBezTo>
                    <a:pt x="1096" y="2168"/>
                    <a:pt x="1358" y="1882"/>
                    <a:pt x="1906" y="1882"/>
                  </a:cubicBezTo>
                  <a:cubicBezTo>
                    <a:pt x="2430" y="1882"/>
                    <a:pt x="2716" y="2168"/>
                    <a:pt x="2906" y="2359"/>
                  </a:cubicBezTo>
                  <a:cubicBezTo>
                    <a:pt x="3097" y="2549"/>
                    <a:pt x="3192" y="2620"/>
                    <a:pt x="3382" y="2620"/>
                  </a:cubicBezTo>
                  <a:cubicBezTo>
                    <a:pt x="3597" y="2620"/>
                    <a:pt x="3692" y="2549"/>
                    <a:pt x="3883" y="2359"/>
                  </a:cubicBezTo>
                  <a:cubicBezTo>
                    <a:pt x="4073" y="2168"/>
                    <a:pt x="4359" y="1882"/>
                    <a:pt x="4883" y="1882"/>
                  </a:cubicBezTo>
                  <a:cubicBezTo>
                    <a:pt x="5430" y="1882"/>
                    <a:pt x="5692" y="2168"/>
                    <a:pt x="5907" y="2359"/>
                  </a:cubicBezTo>
                  <a:cubicBezTo>
                    <a:pt x="6097" y="2549"/>
                    <a:pt x="6169" y="2620"/>
                    <a:pt x="6383" y="2620"/>
                  </a:cubicBezTo>
                  <a:cubicBezTo>
                    <a:pt x="6597" y="2620"/>
                    <a:pt x="6693" y="2549"/>
                    <a:pt x="6883" y="2359"/>
                  </a:cubicBezTo>
                  <a:cubicBezTo>
                    <a:pt x="7074" y="2168"/>
                    <a:pt x="7359" y="1882"/>
                    <a:pt x="7883" y="1882"/>
                  </a:cubicBezTo>
                  <a:cubicBezTo>
                    <a:pt x="8407" y="1882"/>
                    <a:pt x="8693" y="2168"/>
                    <a:pt x="8907" y="2359"/>
                  </a:cubicBezTo>
                  <a:cubicBezTo>
                    <a:pt x="9074" y="2549"/>
                    <a:pt x="9169" y="2620"/>
                    <a:pt x="9384" y="2620"/>
                  </a:cubicBezTo>
                  <a:cubicBezTo>
                    <a:pt x="9598" y="2620"/>
                    <a:pt x="9717" y="2549"/>
                    <a:pt x="9884" y="2359"/>
                  </a:cubicBezTo>
                  <a:cubicBezTo>
                    <a:pt x="10098" y="2168"/>
                    <a:pt x="10384" y="1882"/>
                    <a:pt x="10908" y="1882"/>
                  </a:cubicBezTo>
                  <a:cubicBezTo>
                    <a:pt x="11432" y="1882"/>
                    <a:pt x="11718" y="2168"/>
                    <a:pt x="11932" y="2359"/>
                  </a:cubicBezTo>
                  <a:cubicBezTo>
                    <a:pt x="12069" y="2513"/>
                    <a:pt x="12194" y="2630"/>
                    <a:pt x="12440" y="2630"/>
                  </a:cubicBezTo>
                  <a:cubicBezTo>
                    <a:pt x="12536" y="2630"/>
                    <a:pt x="12650" y="2613"/>
                    <a:pt x="12789" y="2573"/>
                  </a:cubicBezTo>
                  <a:lnTo>
                    <a:pt x="12789" y="1144"/>
                  </a:lnTo>
                  <a:cubicBezTo>
                    <a:pt x="12789" y="930"/>
                    <a:pt x="12622" y="763"/>
                    <a:pt x="12408" y="763"/>
                  </a:cubicBezTo>
                  <a:cubicBezTo>
                    <a:pt x="12194" y="763"/>
                    <a:pt x="12099" y="668"/>
                    <a:pt x="11932" y="501"/>
                  </a:cubicBezTo>
                  <a:cubicBezTo>
                    <a:pt x="11718" y="287"/>
                    <a:pt x="11432" y="1"/>
                    <a:pt x="10908" y="1"/>
                  </a:cubicBezTo>
                  <a:cubicBezTo>
                    <a:pt x="10384" y="1"/>
                    <a:pt x="10098" y="287"/>
                    <a:pt x="9884" y="501"/>
                  </a:cubicBezTo>
                  <a:cubicBezTo>
                    <a:pt x="9717" y="668"/>
                    <a:pt x="9598" y="763"/>
                    <a:pt x="9384" y="763"/>
                  </a:cubicBezTo>
                  <a:cubicBezTo>
                    <a:pt x="9169" y="763"/>
                    <a:pt x="9074" y="668"/>
                    <a:pt x="8907" y="501"/>
                  </a:cubicBezTo>
                  <a:cubicBezTo>
                    <a:pt x="8693" y="287"/>
                    <a:pt x="8407" y="1"/>
                    <a:pt x="7883" y="1"/>
                  </a:cubicBezTo>
                  <a:cubicBezTo>
                    <a:pt x="7359" y="1"/>
                    <a:pt x="7074" y="287"/>
                    <a:pt x="6883" y="501"/>
                  </a:cubicBezTo>
                  <a:cubicBezTo>
                    <a:pt x="6693" y="668"/>
                    <a:pt x="6597" y="763"/>
                    <a:pt x="6383" y="763"/>
                  </a:cubicBezTo>
                  <a:cubicBezTo>
                    <a:pt x="6169" y="763"/>
                    <a:pt x="6097" y="668"/>
                    <a:pt x="5907" y="501"/>
                  </a:cubicBezTo>
                  <a:cubicBezTo>
                    <a:pt x="5692" y="287"/>
                    <a:pt x="5430" y="1"/>
                    <a:pt x="4883" y="1"/>
                  </a:cubicBezTo>
                  <a:cubicBezTo>
                    <a:pt x="4359" y="1"/>
                    <a:pt x="4073" y="287"/>
                    <a:pt x="3883" y="501"/>
                  </a:cubicBezTo>
                  <a:cubicBezTo>
                    <a:pt x="3692" y="668"/>
                    <a:pt x="3597" y="763"/>
                    <a:pt x="3382" y="763"/>
                  </a:cubicBezTo>
                  <a:cubicBezTo>
                    <a:pt x="3192" y="763"/>
                    <a:pt x="3097" y="668"/>
                    <a:pt x="2906" y="501"/>
                  </a:cubicBezTo>
                  <a:cubicBezTo>
                    <a:pt x="2716" y="287"/>
                    <a:pt x="2430" y="1"/>
                    <a:pt x="1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2" name="Google Shape;1272;p62"/>
            <p:cNvSpPr/>
            <p:nvPr/>
          </p:nvSpPr>
          <p:spPr>
            <a:xfrm>
              <a:off x="2832343" y="2393963"/>
              <a:ext cx="404100" cy="59462"/>
            </a:xfrm>
            <a:custGeom>
              <a:rect b="b" l="l" r="r" t="t"/>
              <a:pathLst>
                <a:path extrusionOk="0" h="1882" w="12790">
                  <a:moveTo>
                    <a:pt x="1906" y="0"/>
                  </a:moveTo>
                  <a:cubicBezTo>
                    <a:pt x="1692" y="0"/>
                    <a:pt x="1596" y="96"/>
                    <a:pt x="1406" y="286"/>
                  </a:cubicBezTo>
                  <a:cubicBezTo>
                    <a:pt x="1156" y="536"/>
                    <a:pt x="860" y="755"/>
                    <a:pt x="379" y="755"/>
                  </a:cubicBezTo>
                  <a:cubicBezTo>
                    <a:pt x="264" y="755"/>
                    <a:pt x="139" y="742"/>
                    <a:pt x="1" y="715"/>
                  </a:cubicBezTo>
                  <a:lnTo>
                    <a:pt x="1" y="1501"/>
                  </a:lnTo>
                  <a:cubicBezTo>
                    <a:pt x="1" y="1715"/>
                    <a:pt x="167" y="1882"/>
                    <a:pt x="382" y="1882"/>
                  </a:cubicBezTo>
                  <a:lnTo>
                    <a:pt x="12408" y="1882"/>
                  </a:lnTo>
                  <a:cubicBezTo>
                    <a:pt x="12622" y="1882"/>
                    <a:pt x="12789" y="1715"/>
                    <a:pt x="12789" y="1501"/>
                  </a:cubicBezTo>
                  <a:lnTo>
                    <a:pt x="12789" y="715"/>
                  </a:lnTo>
                  <a:cubicBezTo>
                    <a:pt x="12651" y="742"/>
                    <a:pt x="12527" y="755"/>
                    <a:pt x="12413" y="755"/>
                  </a:cubicBezTo>
                  <a:cubicBezTo>
                    <a:pt x="11938" y="755"/>
                    <a:pt x="11653" y="536"/>
                    <a:pt x="11384" y="286"/>
                  </a:cubicBezTo>
                  <a:cubicBezTo>
                    <a:pt x="11217" y="96"/>
                    <a:pt x="11122" y="0"/>
                    <a:pt x="10908" y="0"/>
                  </a:cubicBezTo>
                  <a:cubicBezTo>
                    <a:pt x="10693" y="0"/>
                    <a:pt x="10598" y="96"/>
                    <a:pt x="10432" y="286"/>
                  </a:cubicBezTo>
                  <a:cubicBezTo>
                    <a:pt x="10217" y="477"/>
                    <a:pt x="9908" y="763"/>
                    <a:pt x="9384" y="763"/>
                  </a:cubicBezTo>
                  <a:cubicBezTo>
                    <a:pt x="8860" y="763"/>
                    <a:pt x="8574" y="477"/>
                    <a:pt x="8360" y="286"/>
                  </a:cubicBezTo>
                  <a:cubicBezTo>
                    <a:pt x="8193" y="96"/>
                    <a:pt x="8098" y="0"/>
                    <a:pt x="7883" y="0"/>
                  </a:cubicBezTo>
                  <a:cubicBezTo>
                    <a:pt x="7669" y="0"/>
                    <a:pt x="7598" y="96"/>
                    <a:pt x="7407" y="286"/>
                  </a:cubicBezTo>
                  <a:cubicBezTo>
                    <a:pt x="7193" y="477"/>
                    <a:pt x="6907" y="763"/>
                    <a:pt x="6383" y="763"/>
                  </a:cubicBezTo>
                  <a:cubicBezTo>
                    <a:pt x="5859" y="763"/>
                    <a:pt x="5573" y="477"/>
                    <a:pt x="5383" y="286"/>
                  </a:cubicBezTo>
                  <a:cubicBezTo>
                    <a:pt x="5192" y="96"/>
                    <a:pt x="5097" y="0"/>
                    <a:pt x="4883" y="0"/>
                  </a:cubicBezTo>
                  <a:cubicBezTo>
                    <a:pt x="4692" y="0"/>
                    <a:pt x="4597" y="96"/>
                    <a:pt x="4406" y="286"/>
                  </a:cubicBezTo>
                  <a:cubicBezTo>
                    <a:pt x="4192" y="477"/>
                    <a:pt x="3930" y="763"/>
                    <a:pt x="3382" y="763"/>
                  </a:cubicBezTo>
                  <a:cubicBezTo>
                    <a:pt x="2859" y="763"/>
                    <a:pt x="2597" y="477"/>
                    <a:pt x="2382" y="286"/>
                  </a:cubicBezTo>
                  <a:cubicBezTo>
                    <a:pt x="2192" y="96"/>
                    <a:pt x="2096" y="0"/>
                    <a:pt x="19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3" name="Google Shape;1273;p62"/>
            <p:cNvSpPr/>
            <p:nvPr/>
          </p:nvSpPr>
          <p:spPr>
            <a:xfrm>
              <a:off x="2998631" y="2145653"/>
              <a:ext cx="213740" cy="163315"/>
            </a:xfrm>
            <a:custGeom>
              <a:rect b="b" l="l" r="r" t="t"/>
              <a:pathLst>
                <a:path extrusionOk="0" h="5169" w="6765">
                  <a:moveTo>
                    <a:pt x="1" y="1"/>
                  </a:moveTo>
                  <a:lnTo>
                    <a:pt x="1" y="3049"/>
                  </a:lnTo>
                  <a:cubicBezTo>
                    <a:pt x="620" y="3168"/>
                    <a:pt x="1168" y="3549"/>
                    <a:pt x="1453" y="4144"/>
                  </a:cubicBezTo>
                  <a:lnTo>
                    <a:pt x="1739" y="4716"/>
                  </a:lnTo>
                  <a:cubicBezTo>
                    <a:pt x="1977" y="4597"/>
                    <a:pt x="2263" y="4502"/>
                    <a:pt x="2620" y="4502"/>
                  </a:cubicBezTo>
                  <a:cubicBezTo>
                    <a:pt x="3406" y="4502"/>
                    <a:pt x="3859" y="4907"/>
                    <a:pt x="4121" y="5168"/>
                  </a:cubicBezTo>
                  <a:cubicBezTo>
                    <a:pt x="4383" y="4907"/>
                    <a:pt x="4859" y="4502"/>
                    <a:pt x="5645" y="4502"/>
                  </a:cubicBezTo>
                  <a:cubicBezTo>
                    <a:pt x="6145" y="4502"/>
                    <a:pt x="6502" y="4668"/>
                    <a:pt x="6764" y="4835"/>
                  </a:cubicBezTo>
                  <a:cubicBezTo>
                    <a:pt x="6740" y="4240"/>
                    <a:pt x="6455" y="3692"/>
                    <a:pt x="5978" y="3359"/>
                  </a:cubicBezTo>
                  <a:cubicBezTo>
                    <a:pt x="6002" y="3240"/>
                    <a:pt x="6026" y="3120"/>
                    <a:pt x="6026" y="3001"/>
                  </a:cubicBezTo>
                  <a:cubicBezTo>
                    <a:pt x="6026" y="2168"/>
                    <a:pt x="5311" y="1501"/>
                    <a:pt x="4502" y="1501"/>
                  </a:cubicBezTo>
                  <a:cubicBezTo>
                    <a:pt x="4406" y="1501"/>
                    <a:pt x="4335" y="1525"/>
                    <a:pt x="4264" y="1525"/>
                  </a:cubicBezTo>
                  <a:cubicBezTo>
                    <a:pt x="3835" y="620"/>
                    <a:pt x="2906"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74" name="Google Shape;1274;p62"/>
          <p:cNvGrpSpPr/>
          <p:nvPr/>
        </p:nvGrpSpPr>
        <p:grpSpPr>
          <a:xfrm>
            <a:off x="2207064" y="1557877"/>
            <a:ext cx="403342" cy="331242"/>
            <a:chOff x="2207064" y="1557877"/>
            <a:chExt cx="403342" cy="331242"/>
          </a:xfrm>
        </p:grpSpPr>
        <p:sp>
          <p:nvSpPr>
            <p:cNvPr id="1275" name="Google Shape;1275;p62"/>
            <p:cNvSpPr/>
            <p:nvPr/>
          </p:nvSpPr>
          <p:spPr>
            <a:xfrm>
              <a:off x="2207064" y="1557877"/>
              <a:ext cx="403342" cy="331242"/>
            </a:xfrm>
            <a:custGeom>
              <a:rect b="b" l="l" r="r" t="t"/>
              <a:pathLst>
                <a:path extrusionOk="0" h="10484" w="12766">
                  <a:moveTo>
                    <a:pt x="6383" y="2243"/>
                  </a:moveTo>
                  <a:cubicBezTo>
                    <a:pt x="7955" y="2243"/>
                    <a:pt x="9003" y="3148"/>
                    <a:pt x="9003" y="4482"/>
                  </a:cubicBezTo>
                  <a:cubicBezTo>
                    <a:pt x="9003" y="4768"/>
                    <a:pt x="8955" y="5077"/>
                    <a:pt x="8860" y="5363"/>
                  </a:cubicBezTo>
                  <a:cubicBezTo>
                    <a:pt x="8955" y="5553"/>
                    <a:pt x="9003" y="5768"/>
                    <a:pt x="9003" y="5982"/>
                  </a:cubicBezTo>
                  <a:cubicBezTo>
                    <a:pt x="9003" y="6530"/>
                    <a:pt x="8717" y="7006"/>
                    <a:pt x="8265" y="7292"/>
                  </a:cubicBezTo>
                  <a:lnTo>
                    <a:pt x="8265" y="7863"/>
                  </a:lnTo>
                  <a:cubicBezTo>
                    <a:pt x="8265" y="8078"/>
                    <a:pt x="8098" y="8245"/>
                    <a:pt x="7884" y="8245"/>
                  </a:cubicBezTo>
                  <a:lnTo>
                    <a:pt x="4883" y="8245"/>
                  </a:lnTo>
                  <a:cubicBezTo>
                    <a:pt x="4669" y="8245"/>
                    <a:pt x="4502" y="8078"/>
                    <a:pt x="4502" y="7863"/>
                  </a:cubicBezTo>
                  <a:lnTo>
                    <a:pt x="4502" y="7292"/>
                  </a:lnTo>
                  <a:cubicBezTo>
                    <a:pt x="4049" y="7006"/>
                    <a:pt x="3764" y="6530"/>
                    <a:pt x="3764" y="5982"/>
                  </a:cubicBezTo>
                  <a:cubicBezTo>
                    <a:pt x="3764" y="5768"/>
                    <a:pt x="3811" y="5553"/>
                    <a:pt x="3907" y="5363"/>
                  </a:cubicBezTo>
                  <a:cubicBezTo>
                    <a:pt x="3811" y="5077"/>
                    <a:pt x="3764" y="4768"/>
                    <a:pt x="3764" y="4482"/>
                  </a:cubicBezTo>
                  <a:cubicBezTo>
                    <a:pt x="3764" y="3148"/>
                    <a:pt x="4811" y="2243"/>
                    <a:pt x="6383" y="2243"/>
                  </a:cubicBezTo>
                  <a:close/>
                  <a:moveTo>
                    <a:pt x="4661" y="1"/>
                  </a:moveTo>
                  <a:cubicBezTo>
                    <a:pt x="4356" y="1"/>
                    <a:pt x="4046" y="57"/>
                    <a:pt x="3740" y="171"/>
                  </a:cubicBezTo>
                  <a:cubicBezTo>
                    <a:pt x="2692" y="529"/>
                    <a:pt x="2001" y="1481"/>
                    <a:pt x="1954" y="2601"/>
                  </a:cubicBezTo>
                  <a:cubicBezTo>
                    <a:pt x="1168" y="3077"/>
                    <a:pt x="1" y="3482"/>
                    <a:pt x="1" y="5244"/>
                  </a:cubicBezTo>
                  <a:cubicBezTo>
                    <a:pt x="1" y="6959"/>
                    <a:pt x="1120" y="7387"/>
                    <a:pt x="1954" y="7887"/>
                  </a:cubicBezTo>
                  <a:cubicBezTo>
                    <a:pt x="2025" y="9411"/>
                    <a:pt x="3264" y="10483"/>
                    <a:pt x="4645" y="10483"/>
                  </a:cubicBezTo>
                  <a:cubicBezTo>
                    <a:pt x="5288" y="10483"/>
                    <a:pt x="5907" y="10245"/>
                    <a:pt x="6407" y="9769"/>
                  </a:cubicBezTo>
                  <a:cubicBezTo>
                    <a:pt x="6869" y="10049"/>
                    <a:pt x="7398" y="10189"/>
                    <a:pt x="7929" y="10189"/>
                  </a:cubicBezTo>
                  <a:cubicBezTo>
                    <a:pt x="8300" y="10189"/>
                    <a:pt x="8674" y="10120"/>
                    <a:pt x="9027" y="9983"/>
                  </a:cubicBezTo>
                  <a:cubicBezTo>
                    <a:pt x="9955" y="9602"/>
                    <a:pt x="10622" y="8816"/>
                    <a:pt x="10860" y="7840"/>
                  </a:cubicBezTo>
                  <a:cubicBezTo>
                    <a:pt x="11980" y="7482"/>
                    <a:pt x="12766" y="6435"/>
                    <a:pt x="12766" y="5244"/>
                  </a:cubicBezTo>
                  <a:cubicBezTo>
                    <a:pt x="12766" y="4053"/>
                    <a:pt x="11980" y="3005"/>
                    <a:pt x="10860" y="2648"/>
                  </a:cubicBezTo>
                  <a:cubicBezTo>
                    <a:pt x="10622" y="1672"/>
                    <a:pt x="9955" y="886"/>
                    <a:pt x="9027" y="505"/>
                  </a:cubicBezTo>
                  <a:cubicBezTo>
                    <a:pt x="8674" y="368"/>
                    <a:pt x="8300" y="299"/>
                    <a:pt x="7929" y="299"/>
                  </a:cubicBezTo>
                  <a:cubicBezTo>
                    <a:pt x="7398" y="299"/>
                    <a:pt x="6869" y="439"/>
                    <a:pt x="6407" y="719"/>
                  </a:cubicBezTo>
                  <a:cubicBezTo>
                    <a:pt x="5922" y="250"/>
                    <a:pt x="5305" y="1"/>
                    <a:pt x="46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6" name="Google Shape;1276;p62"/>
            <p:cNvSpPr/>
            <p:nvPr/>
          </p:nvSpPr>
          <p:spPr>
            <a:xfrm>
              <a:off x="2349276" y="1652822"/>
              <a:ext cx="118924" cy="141482"/>
            </a:xfrm>
            <a:custGeom>
              <a:rect b="b" l="l" r="r" t="t"/>
              <a:pathLst>
                <a:path extrusionOk="0" h="4478" w="3764">
                  <a:moveTo>
                    <a:pt x="1144" y="2239"/>
                  </a:moveTo>
                  <a:cubicBezTo>
                    <a:pt x="1334" y="2239"/>
                    <a:pt x="1501" y="2406"/>
                    <a:pt x="1501" y="2620"/>
                  </a:cubicBezTo>
                  <a:cubicBezTo>
                    <a:pt x="1501" y="2810"/>
                    <a:pt x="1334" y="2977"/>
                    <a:pt x="1144" y="2977"/>
                  </a:cubicBezTo>
                  <a:cubicBezTo>
                    <a:pt x="930" y="2977"/>
                    <a:pt x="763" y="2810"/>
                    <a:pt x="763" y="2620"/>
                  </a:cubicBezTo>
                  <a:cubicBezTo>
                    <a:pt x="763" y="2406"/>
                    <a:pt x="930" y="2239"/>
                    <a:pt x="1144" y="2239"/>
                  </a:cubicBezTo>
                  <a:close/>
                  <a:moveTo>
                    <a:pt x="2620" y="2239"/>
                  </a:moveTo>
                  <a:cubicBezTo>
                    <a:pt x="2835" y="2239"/>
                    <a:pt x="3002" y="2406"/>
                    <a:pt x="3002" y="2620"/>
                  </a:cubicBezTo>
                  <a:cubicBezTo>
                    <a:pt x="3002" y="2810"/>
                    <a:pt x="2835" y="2977"/>
                    <a:pt x="2620" y="2977"/>
                  </a:cubicBezTo>
                  <a:cubicBezTo>
                    <a:pt x="2430" y="2977"/>
                    <a:pt x="2263" y="2810"/>
                    <a:pt x="2263" y="2620"/>
                  </a:cubicBezTo>
                  <a:cubicBezTo>
                    <a:pt x="2263" y="2406"/>
                    <a:pt x="2430" y="2239"/>
                    <a:pt x="2620" y="2239"/>
                  </a:cubicBezTo>
                  <a:close/>
                  <a:moveTo>
                    <a:pt x="1882" y="0"/>
                  </a:moveTo>
                  <a:cubicBezTo>
                    <a:pt x="977" y="0"/>
                    <a:pt x="1" y="381"/>
                    <a:pt x="1" y="1477"/>
                  </a:cubicBezTo>
                  <a:cubicBezTo>
                    <a:pt x="1" y="1739"/>
                    <a:pt x="72" y="2001"/>
                    <a:pt x="168" y="2263"/>
                  </a:cubicBezTo>
                  <a:cubicBezTo>
                    <a:pt x="191" y="2382"/>
                    <a:pt x="191" y="2501"/>
                    <a:pt x="120" y="2596"/>
                  </a:cubicBezTo>
                  <a:cubicBezTo>
                    <a:pt x="49" y="2715"/>
                    <a:pt x="1" y="2858"/>
                    <a:pt x="1" y="2977"/>
                  </a:cubicBezTo>
                  <a:cubicBezTo>
                    <a:pt x="1" y="3287"/>
                    <a:pt x="215" y="3573"/>
                    <a:pt x="501" y="3692"/>
                  </a:cubicBezTo>
                  <a:cubicBezTo>
                    <a:pt x="668" y="3739"/>
                    <a:pt x="763" y="3882"/>
                    <a:pt x="763" y="4049"/>
                  </a:cubicBezTo>
                  <a:lnTo>
                    <a:pt x="763" y="4477"/>
                  </a:lnTo>
                  <a:lnTo>
                    <a:pt x="1501" y="4477"/>
                  </a:lnTo>
                  <a:lnTo>
                    <a:pt x="1501" y="4120"/>
                  </a:lnTo>
                  <a:cubicBezTo>
                    <a:pt x="1501" y="3930"/>
                    <a:pt x="1644" y="3763"/>
                    <a:pt x="1835" y="3739"/>
                  </a:cubicBezTo>
                  <a:cubicBezTo>
                    <a:pt x="1850" y="3738"/>
                    <a:pt x="1865" y="3737"/>
                    <a:pt x="1880" y="3737"/>
                  </a:cubicBezTo>
                  <a:cubicBezTo>
                    <a:pt x="2096" y="3737"/>
                    <a:pt x="2263" y="3896"/>
                    <a:pt x="2263" y="4096"/>
                  </a:cubicBezTo>
                  <a:lnTo>
                    <a:pt x="2263" y="4477"/>
                  </a:lnTo>
                  <a:lnTo>
                    <a:pt x="3002" y="4477"/>
                  </a:lnTo>
                  <a:lnTo>
                    <a:pt x="3002" y="4049"/>
                  </a:lnTo>
                  <a:cubicBezTo>
                    <a:pt x="3002" y="3882"/>
                    <a:pt x="3097" y="3739"/>
                    <a:pt x="3263" y="3692"/>
                  </a:cubicBezTo>
                  <a:cubicBezTo>
                    <a:pt x="3549" y="3573"/>
                    <a:pt x="3764" y="3287"/>
                    <a:pt x="3764" y="2977"/>
                  </a:cubicBezTo>
                  <a:cubicBezTo>
                    <a:pt x="3764" y="2858"/>
                    <a:pt x="3716" y="2715"/>
                    <a:pt x="3645" y="2596"/>
                  </a:cubicBezTo>
                  <a:cubicBezTo>
                    <a:pt x="3573" y="2501"/>
                    <a:pt x="3573" y="2382"/>
                    <a:pt x="3597" y="2263"/>
                  </a:cubicBezTo>
                  <a:cubicBezTo>
                    <a:pt x="3692" y="2001"/>
                    <a:pt x="3764" y="1739"/>
                    <a:pt x="3764" y="1477"/>
                  </a:cubicBezTo>
                  <a:cubicBezTo>
                    <a:pt x="3764" y="381"/>
                    <a:pt x="2787"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77" name="Google Shape;1277;p62"/>
          <p:cNvGrpSpPr/>
          <p:nvPr/>
        </p:nvGrpSpPr>
        <p:grpSpPr>
          <a:xfrm>
            <a:off x="2832343" y="1521890"/>
            <a:ext cx="404108" cy="403348"/>
            <a:chOff x="2832343" y="1521890"/>
            <a:chExt cx="404108" cy="403348"/>
          </a:xfrm>
        </p:grpSpPr>
        <p:sp>
          <p:nvSpPr>
            <p:cNvPr id="1278" name="Google Shape;1278;p62"/>
            <p:cNvSpPr/>
            <p:nvPr/>
          </p:nvSpPr>
          <p:spPr>
            <a:xfrm>
              <a:off x="2832343" y="1806314"/>
              <a:ext cx="138481" cy="118924"/>
            </a:xfrm>
            <a:custGeom>
              <a:rect b="b" l="l" r="r" t="t"/>
              <a:pathLst>
                <a:path extrusionOk="0" h="3764" w="4383">
                  <a:moveTo>
                    <a:pt x="1882" y="0"/>
                  </a:moveTo>
                  <a:cubicBezTo>
                    <a:pt x="1763" y="0"/>
                    <a:pt x="1668" y="48"/>
                    <a:pt x="1596" y="120"/>
                  </a:cubicBezTo>
                  <a:lnTo>
                    <a:pt x="120" y="1620"/>
                  </a:lnTo>
                  <a:cubicBezTo>
                    <a:pt x="48" y="1667"/>
                    <a:pt x="1" y="1763"/>
                    <a:pt x="1" y="1882"/>
                  </a:cubicBezTo>
                  <a:lnTo>
                    <a:pt x="1" y="3406"/>
                  </a:lnTo>
                  <a:cubicBezTo>
                    <a:pt x="1" y="3596"/>
                    <a:pt x="167" y="3763"/>
                    <a:pt x="382" y="3763"/>
                  </a:cubicBezTo>
                  <a:lnTo>
                    <a:pt x="4145" y="3763"/>
                  </a:lnTo>
                  <a:lnTo>
                    <a:pt x="4145" y="3406"/>
                  </a:lnTo>
                  <a:cubicBezTo>
                    <a:pt x="4145" y="2263"/>
                    <a:pt x="4216" y="1120"/>
                    <a:pt x="4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79" name="Google Shape;1279;p62"/>
            <p:cNvSpPr/>
            <p:nvPr/>
          </p:nvSpPr>
          <p:spPr>
            <a:xfrm>
              <a:off x="2880494" y="1521890"/>
              <a:ext cx="307798" cy="166316"/>
            </a:xfrm>
            <a:custGeom>
              <a:rect b="b" l="l" r="r" t="t"/>
              <a:pathLst>
                <a:path extrusionOk="0" h="5264" w="9742">
                  <a:moveTo>
                    <a:pt x="382" y="1"/>
                  </a:moveTo>
                  <a:cubicBezTo>
                    <a:pt x="168" y="1"/>
                    <a:pt x="1" y="167"/>
                    <a:pt x="1" y="358"/>
                  </a:cubicBezTo>
                  <a:cubicBezTo>
                    <a:pt x="1" y="644"/>
                    <a:pt x="49" y="906"/>
                    <a:pt x="168" y="1144"/>
                  </a:cubicBezTo>
                  <a:lnTo>
                    <a:pt x="2239" y="1144"/>
                  </a:lnTo>
                  <a:cubicBezTo>
                    <a:pt x="2454" y="1144"/>
                    <a:pt x="2621" y="1310"/>
                    <a:pt x="2621" y="1525"/>
                  </a:cubicBezTo>
                  <a:cubicBezTo>
                    <a:pt x="2621" y="1715"/>
                    <a:pt x="2454" y="1882"/>
                    <a:pt x="2239" y="1882"/>
                  </a:cubicBezTo>
                  <a:lnTo>
                    <a:pt x="739" y="1882"/>
                  </a:lnTo>
                  <a:cubicBezTo>
                    <a:pt x="739" y="2501"/>
                    <a:pt x="1239" y="3025"/>
                    <a:pt x="1858" y="3025"/>
                  </a:cubicBezTo>
                  <a:lnTo>
                    <a:pt x="3740" y="3025"/>
                  </a:lnTo>
                  <a:cubicBezTo>
                    <a:pt x="3954" y="3025"/>
                    <a:pt x="4121" y="3192"/>
                    <a:pt x="4121" y="3382"/>
                  </a:cubicBezTo>
                  <a:cubicBezTo>
                    <a:pt x="4121" y="3597"/>
                    <a:pt x="3954" y="3763"/>
                    <a:pt x="3740" y="3763"/>
                  </a:cubicBezTo>
                  <a:lnTo>
                    <a:pt x="3025" y="3763"/>
                  </a:lnTo>
                  <a:cubicBezTo>
                    <a:pt x="3216" y="4621"/>
                    <a:pt x="3954" y="5264"/>
                    <a:pt x="4859" y="5264"/>
                  </a:cubicBezTo>
                  <a:cubicBezTo>
                    <a:pt x="5764" y="5264"/>
                    <a:pt x="6526" y="4621"/>
                    <a:pt x="6693" y="3763"/>
                  </a:cubicBezTo>
                  <a:lnTo>
                    <a:pt x="5978" y="3763"/>
                  </a:lnTo>
                  <a:cubicBezTo>
                    <a:pt x="5788" y="3763"/>
                    <a:pt x="5621" y="3597"/>
                    <a:pt x="5621" y="3382"/>
                  </a:cubicBezTo>
                  <a:cubicBezTo>
                    <a:pt x="5621" y="3192"/>
                    <a:pt x="5788" y="3025"/>
                    <a:pt x="5978" y="3025"/>
                  </a:cubicBezTo>
                  <a:lnTo>
                    <a:pt x="7860" y="3025"/>
                  </a:lnTo>
                  <a:cubicBezTo>
                    <a:pt x="8479" y="3025"/>
                    <a:pt x="8979" y="2501"/>
                    <a:pt x="8979" y="1882"/>
                  </a:cubicBezTo>
                  <a:lnTo>
                    <a:pt x="7479" y="1882"/>
                  </a:lnTo>
                  <a:cubicBezTo>
                    <a:pt x="7288" y="1882"/>
                    <a:pt x="7121" y="1715"/>
                    <a:pt x="7121" y="1525"/>
                  </a:cubicBezTo>
                  <a:cubicBezTo>
                    <a:pt x="7121" y="1310"/>
                    <a:pt x="7288" y="1144"/>
                    <a:pt x="7479" y="1144"/>
                  </a:cubicBezTo>
                  <a:lnTo>
                    <a:pt x="9574" y="1144"/>
                  </a:lnTo>
                  <a:cubicBezTo>
                    <a:pt x="9670" y="906"/>
                    <a:pt x="9741" y="644"/>
                    <a:pt x="9741" y="358"/>
                  </a:cubicBezTo>
                  <a:cubicBezTo>
                    <a:pt x="9741" y="167"/>
                    <a:pt x="9574" y="1"/>
                    <a:pt x="93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0" name="Google Shape;1280;p62"/>
            <p:cNvSpPr/>
            <p:nvPr/>
          </p:nvSpPr>
          <p:spPr>
            <a:xfrm>
              <a:off x="2986593" y="1711496"/>
              <a:ext cx="94848" cy="213740"/>
            </a:xfrm>
            <a:custGeom>
              <a:rect b="b" l="l" r="r" t="t"/>
              <a:pathLst>
                <a:path extrusionOk="0" h="6765" w="3002">
                  <a:moveTo>
                    <a:pt x="1144" y="1"/>
                  </a:moveTo>
                  <a:cubicBezTo>
                    <a:pt x="953" y="1"/>
                    <a:pt x="810" y="144"/>
                    <a:pt x="763" y="310"/>
                  </a:cubicBezTo>
                  <a:lnTo>
                    <a:pt x="453" y="1858"/>
                  </a:lnTo>
                  <a:cubicBezTo>
                    <a:pt x="167" y="3335"/>
                    <a:pt x="1" y="4883"/>
                    <a:pt x="1" y="6407"/>
                  </a:cubicBezTo>
                  <a:lnTo>
                    <a:pt x="1" y="6764"/>
                  </a:lnTo>
                  <a:lnTo>
                    <a:pt x="3001" y="6764"/>
                  </a:lnTo>
                  <a:lnTo>
                    <a:pt x="3001" y="6407"/>
                  </a:lnTo>
                  <a:cubicBezTo>
                    <a:pt x="3001" y="4883"/>
                    <a:pt x="2858" y="3335"/>
                    <a:pt x="2549" y="1858"/>
                  </a:cubicBezTo>
                  <a:lnTo>
                    <a:pt x="2239" y="310"/>
                  </a:lnTo>
                  <a:cubicBezTo>
                    <a:pt x="2216" y="144"/>
                    <a:pt x="2049" y="1"/>
                    <a:pt x="1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1" name="Google Shape;1281;p62"/>
            <p:cNvSpPr/>
            <p:nvPr/>
          </p:nvSpPr>
          <p:spPr>
            <a:xfrm>
              <a:off x="3212344" y="1829632"/>
              <a:ext cx="24107" cy="24107"/>
            </a:xfrm>
            <a:custGeom>
              <a:rect b="b" l="l" r="r" t="t"/>
              <a:pathLst>
                <a:path extrusionOk="0" h="763" w="763">
                  <a:moveTo>
                    <a:pt x="0" y="1"/>
                  </a:moveTo>
                  <a:lnTo>
                    <a:pt x="0" y="763"/>
                  </a:lnTo>
                  <a:lnTo>
                    <a:pt x="762" y="763"/>
                  </a:lnTo>
                  <a:lnTo>
                    <a:pt x="7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2" name="Google Shape;1282;p62"/>
            <p:cNvSpPr/>
            <p:nvPr/>
          </p:nvSpPr>
          <p:spPr>
            <a:xfrm>
              <a:off x="3164919" y="1829632"/>
              <a:ext cx="24107" cy="24107"/>
            </a:xfrm>
            <a:custGeom>
              <a:rect b="b" l="l" r="r" t="t"/>
              <a:pathLst>
                <a:path extrusionOk="0" h="763" w="763">
                  <a:moveTo>
                    <a:pt x="1" y="1"/>
                  </a:moveTo>
                  <a:lnTo>
                    <a:pt x="1" y="763"/>
                  </a:lnTo>
                  <a:lnTo>
                    <a:pt x="763" y="763"/>
                  </a:lnTo>
                  <a:lnTo>
                    <a:pt x="7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3" name="Google Shape;1283;p62"/>
            <p:cNvSpPr/>
            <p:nvPr/>
          </p:nvSpPr>
          <p:spPr>
            <a:xfrm>
              <a:off x="3089689" y="1758921"/>
              <a:ext cx="146759" cy="166316"/>
            </a:xfrm>
            <a:custGeom>
              <a:rect b="b" l="l" r="r" t="t"/>
              <a:pathLst>
                <a:path extrusionOk="0" h="5264" w="4645">
                  <a:moveTo>
                    <a:pt x="0" y="0"/>
                  </a:moveTo>
                  <a:lnTo>
                    <a:pt x="24" y="191"/>
                  </a:lnTo>
                  <a:cubicBezTo>
                    <a:pt x="334" y="1739"/>
                    <a:pt x="500" y="3334"/>
                    <a:pt x="500" y="4906"/>
                  </a:cubicBezTo>
                  <a:lnTo>
                    <a:pt x="500" y="5263"/>
                  </a:lnTo>
                  <a:lnTo>
                    <a:pt x="4263" y="5263"/>
                  </a:lnTo>
                  <a:cubicBezTo>
                    <a:pt x="4477" y="5263"/>
                    <a:pt x="4644" y="5096"/>
                    <a:pt x="4644" y="4906"/>
                  </a:cubicBezTo>
                  <a:lnTo>
                    <a:pt x="4644" y="3739"/>
                  </a:lnTo>
                  <a:lnTo>
                    <a:pt x="2025" y="3739"/>
                  </a:lnTo>
                  <a:cubicBezTo>
                    <a:pt x="1810" y="3739"/>
                    <a:pt x="1644" y="3572"/>
                    <a:pt x="1644" y="3382"/>
                  </a:cubicBezTo>
                  <a:lnTo>
                    <a:pt x="1644" y="1882"/>
                  </a:lnTo>
                  <a:cubicBezTo>
                    <a:pt x="1644" y="1667"/>
                    <a:pt x="1810" y="1500"/>
                    <a:pt x="2025" y="1500"/>
                  </a:cubicBezTo>
                  <a:lnTo>
                    <a:pt x="4644" y="1500"/>
                  </a:lnTo>
                  <a:lnTo>
                    <a:pt x="4644" y="381"/>
                  </a:lnTo>
                  <a:cubicBezTo>
                    <a:pt x="4644" y="167"/>
                    <a:pt x="4477" y="0"/>
                    <a:pt x="4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84" name="Google Shape;1284;p62"/>
          <p:cNvGrpSpPr/>
          <p:nvPr/>
        </p:nvGrpSpPr>
        <p:grpSpPr>
          <a:xfrm>
            <a:off x="1567504" y="1521890"/>
            <a:ext cx="403347" cy="403349"/>
            <a:chOff x="1567504" y="1521890"/>
            <a:chExt cx="403347" cy="403349"/>
          </a:xfrm>
        </p:grpSpPr>
        <p:sp>
          <p:nvSpPr>
            <p:cNvPr id="1285" name="Google Shape;1285;p62"/>
            <p:cNvSpPr/>
            <p:nvPr/>
          </p:nvSpPr>
          <p:spPr>
            <a:xfrm>
              <a:off x="1809780" y="1521890"/>
              <a:ext cx="161071" cy="225020"/>
            </a:xfrm>
            <a:custGeom>
              <a:rect b="b" l="l" r="r" t="t"/>
              <a:pathLst>
                <a:path extrusionOk="0" h="7122" w="5098">
                  <a:moveTo>
                    <a:pt x="2454" y="1"/>
                  </a:moveTo>
                  <a:cubicBezTo>
                    <a:pt x="1311" y="1"/>
                    <a:pt x="596" y="1715"/>
                    <a:pt x="596" y="2620"/>
                  </a:cubicBezTo>
                  <a:cubicBezTo>
                    <a:pt x="596" y="2954"/>
                    <a:pt x="692" y="3216"/>
                    <a:pt x="882" y="3406"/>
                  </a:cubicBezTo>
                  <a:cubicBezTo>
                    <a:pt x="1168" y="3716"/>
                    <a:pt x="1596" y="3740"/>
                    <a:pt x="2097" y="3740"/>
                  </a:cubicBezTo>
                  <a:lnTo>
                    <a:pt x="2097" y="4478"/>
                  </a:lnTo>
                  <a:lnTo>
                    <a:pt x="1025" y="4478"/>
                  </a:lnTo>
                  <a:cubicBezTo>
                    <a:pt x="858" y="4478"/>
                    <a:pt x="739" y="4573"/>
                    <a:pt x="668" y="4716"/>
                  </a:cubicBezTo>
                  <a:lnTo>
                    <a:pt x="1" y="6431"/>
                  </a:lnTo>
                  <a:cubicBezTo>
                    <a:pt x="120" y="6407"/>
                    <a:pt x="239" y="6383"/>
                    <a:pt x="406" y="6383"/>
                  </a:cubicBezTo>
                  <a:cubicBezTo>
                    <a:pt x="953" y="6383"/>
                    <a:pt x="1263" y="6645"/>
                    <a:pt x="1501" y="6859"/>
                  </a:cubicBezTo>
                  <a:cubicBezTo>
                    <a:pt x="1692" y="7026"/>
                    <a:pt x="1811" y="7121"/>
                    <a:pt x="2097" y="7121"/>
                  </a:cubicBezTo>
                  <a:cubicBezTo>
                    <a:pt x="2359" y="7121"/>
                    <a:pt x="2478" y="7026"/>
                    <a:pt x="2668" y="6859"/>
                  </a:cubicBezTo>
                  <a:cubicBezTo>
                    <a:pt x="2906" y="6645"/>
                    <a:pt x="3216" y="6383"/>
                    <a:pt x="3764" y="6383"/>
                  </a:cubicBezTo>
                  <a:cubicBezTo>
                    <a:pt x="4335" y="6383"/>
                    <a:pt x="4669" y="6645"/>
                    <a:pt x="4883" y="6859"/>
                  </a:cubicBezTo>
                  <a:cubicBezTo>
                    <a:pt x="4954" y="6907"/>
                    <a:pt x="5026" y="6978"/>
                    <a:pt x="5097" y="7026"/>
                  </a:cubicBezTo>
                  <a:lnTo>
                    <a:pt x="5097" y="4859"/>
                  </a:lnTo>
                  <a:cubicBezTo>
                    <a:pt x="5097" y="4644"/>
                    <a:pt x="4930" y="4478"/>
                    <a:pt x="4740" y="4478"/>
                  </a:cubicBezTo>
                  <a:lnTo>
                    <a:pt x="2835" y="4478"/>
                  </a:lnTo>
                  <a:lnTo>
                    <a:pt x="2835" y="3740"/>
                  </a:lnTo>
                  <a:cubicBezTo>
                    <a:pt x="3311" y="3740"/>
                    <a:pt x="3740" y="3716"/>
                    <a:pt x="4049" y="3406"/>
                  </a:cubicBezTo>
                  <a:cubicBezTo>
                    <a:pt x="4240" y="3216"/>
                    <a:pt x="4335" y="2954"/>
                    <a:pt x="4335" y="2620"/>
                  </a:cubicBezTo>
                  <a:cubicBezTo>
                    <a:pt x="4335" y="1715"/>
                    <a:pt x="3597" y="1"/>
                    <a:pt x="24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6" name="Google Shape;1286;p62"/>
            <p:cNvSpPr/>
            <p:nvPr/>
          </p:nvSpPr>
          <p:spPr>
            <a:xfrm>
              <a:off x="1767663" y="1746883"/>
              <a:ext cx="203187" cy="83537"/>
            </a:xfrm>
            <a:custGeom>
              <a:rect b="b" l="l" r="r" t="t"/>
              <a:pathLst>
                <a:path extrusionOk="0" h="2644" w="6431">
                  <a:moveTo>
                    <a:pt x="1739" y="0"/>
                  </a:moveTo>
                  <a:cubicBezTo>
                    <a:pt x="1453" y="0"/>
                    <a:pt x="1334" y="119"/>
                    <a:pt x="1143" y="286"/>
                  </a:cubicBezTo>
                  <a:cubicBezTo>
                    <a:pt x="1048" y="357"/>
                    <a:pt x="953" y="453"/>
                    <a:pt x="834" y="524"/>
                  </a:cubicBezTo>
                  <a:lnTo>
                    <a:pt x="0" y="2620"/>
                  </a:lnTo>
                  <a:cubicBezTo>
                    <a:pt x="24" y="2620"/>
                    <a:pt x="24" y="2644"/>
                    <a:pt x="48" y="2644"/>
                  </a:cubicBezTo>
                  <a:cubicBezTo>
                    <a:pt x="334" y="2644"/>
                    <a:pt x="453" y="2524"/>
                    <a:pt x="643" y="2358"/>
                  </a:cubicBezTo>
                  <a:cubicBezTo>
                    <a:pt x="858" y="2143"/>
                    <a:pt x="1167" y="1881"/>
                    <a:pt x="1739" y="1881"/>
                  </a:cubicBezTo>
                  <a:cubicBezTo>
                    <a:pt x="2286" y="1881"/>
                    <a:pt x="2596" y="2143"/>
                    <a:pt x="2834" y="2358"/>
                  </a:cubicBezTo>
                  <a:cubicBezTo>
                    <a:pt x="3025" y="2524"/>
                    <a:pt x="3144" y="2644"/>
                    <a:pt x="3430" y="2644"/>
                  </a:cubicBezTo>
                  <a:cubicBezTo>
                    <a:pt x="3692" y="2644"/>
                    <a:pt x="3811" y="2524"/>
                    <a:pt x="4001" y="2358"/>
                  </a:cubicBezTo>
                  <a:cubicBezTo>
                    <a:pt x="4239" y="2143"/>
                    <a:pt x="4549" y="1881"/>
                    <a:pt x="5097" y="1881"/>
                  </a:cubicBezTo>
                  <a:cubicBezTo>
                    <a:pt x="5668" y="1881"/>
                    <a:pt x="6002" y="2143"/>
                    <a:pt x="6216" y="2358"/>
                  </a:cubicBezTo>
                  <a:cubicBezTo>
                    <a:pt x="6287" y="2405"/>
                    <a:pt x="6359" y="2477"/>
                    <a:pt x="6430" y="2524"/>
                  </a:cubicBezTo>
                  <a:lnTo>
                    <a:pt x="6430" y="715"/>
                  </a:lnTo>
                  <a:cubicBezTo>
                    <a:pt x="6097" y="619"/>
                    <a:pt x="5906" y="453"/>
                    <a:pt x="5716" y="286"/>
                  </a:cubicBezTo>
                  <a:cubicBezTo>
                    <a:pt x="5525" y="119"/>
                    <a:pt x="5382" y="0"/>
                    <a:pt x="5097" y="0"/>
                  </a:cubicBezTo>
                  <a:cubicBezTo>
                    <a:pt x="4835" y="0"/>
                    <a:pt x="4692" y="119"/>
                    <a:pt x="4501" y="286"/>
                  </a:cubicBezTo>
                  <a:cubicBezTo>
                    <a:pt x="4287" y="500"/>
                    <a:pt x="3977" y="762"/>
                    <a:pt x="3406" y="762"/>
                  </a:cubicBezTo>
                  <a:cubicBezTo>
                    <a:pt x="2858" y="762"/>
                    <a:pt x="2548" y="500"/>
                    <a:pt x="2334" y="286"/>
                  </a:cubicBezTo>
                  <a:cubicBezTo>
                    <a:pt x="2144" y="119"/>
                    <a:pt x="2001" y="0"/>
                    <a:pt x="17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7" name="Google Shape;1287;p62"/>
            <p:cNvSpPr/>
            <p:nvPr/>
          </p:nvSpPr>
          <p:spPr>
            <a:xfrm>
              <a:off x="1739069" y="1829632"/>
              <a:ext cx="231781" cy="71531"/>
            </a:xfrm>
            <a:custGeom>
              <a:rect b="b" l="l" r="r" t="t"/>
              <a:pathLst>
                <a:path extrusionOk="0" h="2264" w="7336">
                  <a:moveTo>
                    <a:pt x="2644" y="1"/>
                  </a:moveTo>
                  <a:cubicBezTo>
                    <a:pt x="2358" y="1"/>
                    <a:pt x="2239" y="120"/>
                    <a:pt x="2048" y="287"/>
                  </a:cubicBezTo>
                  <a:cubicBezTo>
                    <a:pt x="1810" y="501"/>
                    <a:pt x="1524" y="763"/>
                    <a:pt x="953" y="763"/>
                  </a:cubicBezTo>
                  <a:cubicBezTo>
                    <a:pt x="834" y="763"/>
                    <a:pt x="739" y="739"/>
                    <a:pt x="620" y="715"/>
                  </a:cubicBezTo>
                  <a:lnTo>
                    <a:pt x="0" y="2263"/>
                  </a:lnTo>
                  <a:lnTo>
                    <a:pt x="6978" y="2263"/>
                  </a:lnTo>
                  <a:cubicBezTo>
                    <a:pt x="7168" y="2263"/>
                    <a:pt x="7335" y="2096"/>
                    <a:pt x="7335" y="1882"/>
                  </a:cubicBezTo>
                  <a:lnTo>
                    <a:pt x="7335" y="715"/>
                  </a:lnTo>
                  <a:cubicBezTo>
                    <a:pt x="7049" y="644"/>
                    <a:pt x="6835" y="477"/>
                    <a:pt x="6621" y="287"/>
                  </a:cubicBezTo>
                  <a:cubicBezTo>
                    <a:pt x="6430" y="120"/>
                    <a:pt x="6287" y="1"/>
                    <a:pt x="6002" y="1"/>
                  </a:cubicBezTo>
                  <a:cubicBezTo>
                    <a:pt x="5740" y="1"/>
                    <a:pt x="5597" y="120"/>
                    <a:pt x="5406" y="287"/>
                  </a:cubicBezTo>
                  <a:cubicBezTo>
                    <a:pt x="5192" y="501"/>
                    <a:pt x="4882" y="763"/>
                    <a:pt x="4311" y="763"/>
                  </a:cubicBezTo>
                  <a:cubicBezTo>
                    <a:pt x="3763" y="763"/>
                    <a:pt x="3453" y="501"/>
                    <a:pt x="3239" y="287"/>
                  </a:cubicBezTo>
                  <a:cubicBezTo>
                    <a:pt x="3049" y="120"/>
                    <a:pt x="2906" y="1"/>
                    <a:pt x="2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8" name="Google Shape;1288;p62"/>
            <p:cNvSpPr/>
            <p:nvPr/>
          </p:nvSpPr>
          <p:spPr>
            <a:xfrm>
              <a:off x="1567504" y="1545207"/>
              <a:ext cx="231781" cy="225778"/>
            </a:xfrm>
            <a:custGeom>
              <a:rect b="b" l="l" r="r" t="t"/>
              <a:pathLst>
                <a:path extrusionOk="0" h="7146" w="7336">
                  <a:moveTo>
                    <a:pt x="3382" y="1"/>
                  </a:moveTo>
                  <a:cubicBezTo>
                    <a:pt x="2239" y="1"/>
                    <a:pt x="1525" y="1716"/>
                    <a:pt x="1525" y="2620"/>
                  </a:cubicBezTo>
                  <a:cubicBezTo>
                    <a:pt x="1525" y="2978"/>
                    <a:pt x="1620" y="3240"/>
                    <a:pt x="1811" y="3430"/>
                  </a:cubicBezTo>
                  <a:cubicBezTo>
                    <a:pt x="2096" y="3716"/>
                    <a:pt x="2525" y="3740"/>
                    <a:pt x="3025" y="3740"/>
                  </a:cubicBezTo>
                  <a:lnTo>
                    <a:pt x="3025" y="4502"/>
                  </a:lnTo>
                  <a:lnTo>
                    <a:pt x="358" y="4502"/>
                  </a:lnTo>
                  <a:cubicBezTo>
                    <a:pt x="167" y="4502"/>
                    <a:pt x="1" y="4669"/>
                    <a:pt x="1" y="4883"/>
                  </a:cubicBezTo>
                  <a:lnTo>
                    <a:pt x="1" y="7026"/>
                  </a:lnTo>
                  <a:cubicBezTo>
                    <a:pt x="72" y="6979"/>
                    <a:pt x="144" y="6931"/>
                    <a:pt x="215" y="6859"/>
                  </a:cubicBezTo>
                  <a:cubicBezTo>
                    <a:pt x="429" y="6669"/>
                    <a:pt x="739" y="6383"/>
                    <a:pt x="1310" y="6383"/>
                  </a:cubicBezTo>
                  <a:cubicBezTo>
                    <a:pt x="1858" y="6383"/>
                    <a:pt x="2192" y="6669"/>
                    <a:pt x="2430" y="6859"/>
                  </a:cubicBezTo>
                  <a:cubicBezTo>
                    <a:pt x="2620" y="7026"/>
                    <a:pt x="2739" y="7145"/>
                    <a:pt x="3025" y="7145"/>
                  </a:cubicBezTo>
                  <a:cubicBezTo>
                    <a:pt x="3287" y="7145"/>
                    <a:pt x="3406" y="7026"/>
                    <a:pt x="3597" y="6859"/>
                  </a:cubicBezTo>
                  <a:cubicBezTo>
                    <a:pt x="3835" y="6669"/>
                    <a:pt x="4144" y="6383"/>
                    <a:pt x="4692" y="6383"/>
                  </a:cubicBezTo>
                  <a:cubicBezTo>
                    <a:pt x="5264" y="6383"/>
                    <a:pt x="5573" y="6669"/>
                    <a:pt x="5788" y="6859"/>
                  </a:cubicBezTo>
                  <a:cubicBezTo>
                    <a:pt x="5954" y="7002"/>
                    <a:pt x="6073" y="7098"/>
                    <a:pt x="6288" y="7121"/>
                  </a:cubicBezTo>
                  <a:lnTo>
                    <a:pt x="7335" y="4502"/>
                  </a:lnTo>
                  <a:lnTo>
                    <a:pt x="3763" y="4502"/>
                  </a:lnTo>
                  <a:lnTo>
                    <a:pt x="3763" y="3740"/>
                  </a:lnTo>
                  <a:cubicBezTo>
                    <a:pt x="4240" y="3740"/>
                    <a:pt x="4668" y="3716"/>
                    <a:pt x="4978" y="3430"/>
                  </a:cubicBezTo>
                  <a:cubicBezTo>
                    <a:pt x="5168" y="3240"/>
                    <a:pt x="5264" y="2978"/>
                    <a:pt x="5264" y="2620"/>
                  </a:cubicBezTo>
                  <a:cubicBezTo>
                    <a:pt x="5264" y="1716"/>
                    <a:pt x="4525" y="1"/>
                    <a:pt x="3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89" name="Google Shape;1289;p62"/>
            <p:cNvSpPr/>
            <p:nvPr/>
          </p:nvSpPr>
          <p:spPr>
            <a:xfrm>
              <a:off x="1567504" y="1770959"/>
              <a:ext cx="189633" cy="82779"/>
            </a:xfrm>
            <a:custGeom>
              <a:rect b="b" l="l" r="r" t="t"/>
              <a:pathLst>
                <a:path extrusionOk="0" h="2620" w="6002">
                  <a:moveTo>
                    <a:pt x="1310" y="0"/>
                  </a:moveTo>
                  <a:cubicBezTo>
                    <a:pt x="1025" y="0"/>
                    <a:pt x="906" y="119"/>
                    <a:pt x="715" y="286"/>
                  </a:cubicBezTo>
                  <a:cubicBezTo>
                    <a:pt x="548" y="429"/>
                    <a:pt x="334" y="619"/>
                    <a:pt x="1" y="691"/>
                  </a:cubicBezTo>
                  <a:lnTo>
                    <a:pt x="1" y="2501"/>
                  </a:lnTo>
                  <a:cubicBezTo>
                    <a:pt x="72" y="2453"/>
                    <a:pt x="144" y="2405"/>
                    <a:pt x="215" y="2334"/>
                  </a:cubicBezTo>
                  <a:cubicBezTo>
                    <a:pt x="429" y="2144"/>
                    <a:pt x="739" y="1858"/>
                    <a:pt x="1310" y="1858"/>
                  </a:cubicBezTo>
                  <a:cubicBezTo>
                    <a:pt x="1858" y="1858"/>
                    <a:pt x="2192" y="2144"/>
                    <a:pt x="2430" y="2334"/>
                  </a:cubicBezTo>
                  <a:cubicBezTo>
                    <a:pt x="2620" y="2501"/>
                    <a:pt x="2739" y="2620"/>
                    <a:pt x="3025" y="2620"/>
                  </a:cubicBezTo>
                  <a:cubicBezTo>
                    <a:pt x="3287" y="2620"/>
                    <a:pt x="3406" y="2501"/>
                    <a:pt x="3597" y="2334"/>
                  </a:cubicBezTo>
                  <a:cubicBezTo>
                    <a:pt x="3835" y="2144"/>
                    <a:pt x="4144" y="1858"/>
                    <a:pt x="4692" y="1858"/>
                  </a:cubicBezTo>
                  <a:cubicBezTo>
                    <a:pt x="5025" y="1858"/>
                    <a:pt x="5264" y="1953"/>
                    <a:pt x="5454" y="2072"/>
                  </a:cubicBezTo>
                  <a:lnTo>
                    <a:pt x="6002" y="691"/>
                  </a:lnTo>
                  <a:cubicBezTo>
                    <a:pt x="5668" y="619"/>
                    <a:pt x="5454" y="429"/>
                    <a:pt x="5287" y="286"/>
                  </a:cubicBezTo>
                  <a:cubicBezTo>
                    <a:pt x="5097" y="119"/>
                    <a:pt x="4978" y="0"/>
                    <a:pt x="4692" y="0"/>
                  </a:cubicBezTo>
                  <a:cubicBezTo>
                    <a:pt x="4430" y="0"/>
                    <a:pt x="4287" y="119"/>
                    <a:pt x="4097" y="286"/>
                  </a:cubicBezTo>
                  <a:cubicBezTo>
                    <a:pt x="3882" y="476"/>
                    <a:pt x="3573" y="738"/>
                    <a:pt x="3025" y="738"/>
                  </a:cubicBezTo>
                  <a:cubicBezTo>
                    <a:pt x="2454" y="738"/>
                    <a:pt x="2144" y="476"/>
                    <a:pt x="1930" y="286"/>
                  </a:cubicBezTo>
                  <a:cubicBezTo>
                    <a:pt x="1739" y="119"/>
                    <a:pt x="1572" y="0"/>
                    <a:pt x="1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90" name="Google Shape;1290;p62"/>
            <p:cNvSpPr/>
            <p:nvPr/>
          </p:nvSpPr>
          <p:spPr>
            <a:xfrm>
              <a:off x="1567504" y="1853708"/>
              <a:ext cx="163315" cy="71531"/>
            </a:xfrm>
            <a:custGeom>
              <a:rect b="b" l="l" r="r" t="t"/>
              <a:pathLst>
                <a:path extrusionOk="0" h="2264" w="5169">
                  <a:moveTo>
                    <a:pt x="1310" y="1"/>
                  </a:moveTo>
                  <a:cubicBezTo>
                    <a:pt x="1025" y="1"/>
                    <a:pt x="906" y="120"/>
                    <a:pt x="715" y="287"/>
                  </a:cubicBezTo>
                  <a:cubicBezTo>
                    <a:pt x="501" y="453"/>
                    <a:pt x="286" y="620"/>
                    <a:pt x="1" y="691"/>
                  </a:cubicBezTo>
                  <a:lnTo>
                    <a:pt x="1" y="1906"/>
                  </a:lnTo>
                  <a:cubicBezTo>
                    <a:pt x="1" y="2096"/>
                    <a:pt x="167" y="2263"/>
                    <a:pt x="358" y="2263"/>
                  </a:cubicBezTo>
                  <a:lnTo>
                    <a:pt x="4073" y="2263"/>
                  </a:lnTo>
                  <a:cubicBezTo>
                    <a:pt x="4240" y="2263"/>
                    <a:pt x="4359" y="2168"/>
                    <a:pt x="4430" y="2025"/>
                  </a:cubicBezTo>
                  <a:lnTo>
                    <a:pt x="5168" y="167"/>
                  </a:lnTo>
                  <a:cubicBezTo>
                    <a:pt x="5025" y="72"/>
                    <a:pt x="4906" y="1"/>
                    <a:pt x="4692" y="1"/>
                  </a:cubicBezTo>
                  <a:cubicBezTo>
                    <a:pt x="4430" y="1"/>
                    <a:pt x="4287" y="120"/>
                    <a:pt x="4097" y="287"/>
                  </a:cubicBezTo>
                  <a:cubicBezTo>
                    <a:pt x="3882" y="477"/>
                    <a:pt x="3573" y="739"/>
                    <a:pt x="3025" y="739"/>
                  </a:cubicBezTo>
                  <a:cubicBezTo>
                    <a:pt x="2454" y="739"/>
                    <a:pt x="2144" y="477"/>
                    <a:pt x="1930" y="287"/>
                  </a:cubicBezTo>
                  <a:cubicBezTo>
                    <a:pt x="1739" y="120"/>
                    <a:pt x="1572" y="1"/>
                    <a:pt x="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1291" name="Google Shape;1291;p62"/>
          <p:cNvSpPr/>
          <p:nvPr/>
        </p:nvSpPr>
        <p:spPr>
          <a:xfrm>
            <a:off x="5328939" y="2669131"/>
            <a:ext cx="405585" cy="403563"/>
          </a:xfrm>
          <a:custGeom>
            <a:rect b="b" l="l" r="r" t="t"/>
            <a:pathLst>
              <a:path extrusionOk="0" h="12773" w="12837">
                <a:moveTo>
                  <a:pt x="6396" y="1"/>
                </a:moveTo>
                <a:cubicBezTo>
                  <a:pt x="6303" y="1"/>
                  <a:pt x="6211" y="36"/>
                  <a:pt x="6144" y="103"/>
                </a:cubicBezTo>
                <a:lnTo>
                  <a:pt x="5930" y="341"/>
                </a:lnTo>
                <a:cubicBezTo>
                  <a:pt x="5525" y="746"/>
                  <a:pt x="5287" y="1317"/>
                  <a:pt x="5287" y="1889"/>
                </a:cubicBezTo>
                <a:cubicBezTo>
                  <a:pt x="5287" y="2460"/>
                  <a:pt x="5525" y="3032"/>
                  <a:pt x="5930" y="3437"/>
                </a:cubicBezTo>
                <a:lnTo>
                  <a:pt x="6002" y="3532"/>
                </a:lnTo>
                <a:lnTo>
                  <a:pt x="5954" y="3937"/>
                </a:lnTo>
                <a:cubicBezTo>
                  <a:pt x="5359" y="3342"/>
                  <a:pt x="4573" y="3032"/>
                  <a:pt x="3715" y="3032"/>
                </a:cubicBezTo>
                <a:cubicBezTo>
                  <a:pt x="3334" y="3032"/>
                  <a:pt x="3049" y="2722"/>
                  <a:pt x="3049" y="2341"/>
                </a:cubicBezTo>
                <a:cubicBezTo>
                  <a:pt x="3049" y="2151"/>
                  <a:pt x="3120" y="1984"/>
                  <a:pt x="3239" y="1841"/>
                </a:cubicBezTo>
                <a:lnTo>
                  <a:pt x="3668" y="1413"/>
                </a:lnTo>
                <a:cubicBezTo>
                  <a:pt x="3811" y="1294"/>
                  <a:pt x="3834" y="1055"/>
                  <a:pt x="3715" y="912"/>
                </a:cubicBezTo>
                <a:cubicBezTo>
                  <a:pt x="3639" y="823"/>
                  <a:pt x="3528" y="775"/>
                  <a:pt x="3416" y="775"/>
                </a:cubicBezTo>
                <a:cubicBezTo>
                  <a:pt x="3319" y="775"/>
                  <a:pt x="3221" y="811"/>
                  <a:pt x="3144" y="889"/>
                </a:cubicBezTo>
                <a:lnTo>
                  <a:pt x="2715" y="1317"/>
                </a:lnTo>
                <a:cubicBezTo>
                  <a:pt x="2429" y="1603"/>
                  <a:pt x="2286" y="1960"/>
                  <a:pt x="2286" y="2341"/>
                </a:cubicBezTo>
                <a:cubicBezTo>
                  <a:pt x="2286" y="2580"/>
                  <a:pt x="2358" y="2818"/>
                  <a:pt x="2477" y="3032"/>
                </a:cubicBezTo>
                <a:lnTo>
                  <a:pt x="1905" y="3032"/>
                </a:lnTo>
                <a:cubicBezTo>
                  <a:pt x="1715" y="3032"/>
                  <a:pt x="1548" y="2865"/>
                  <a:pt x="1548" y="2651"/>
                </a:cubicBezTo>
                <a:cubicBezTo>
                  <a:pt x="1548" y="2449"/>
                  <a:pt x="1379" y="2268"/>
                  <a:pt x="1160" y="2268"/>
                </a:cubicBezTo>
                <a:cubicBezTo>
                  <a:pt x="1147" y="2268"/>
                  <a:pt x="1133" y="2269"/>
                  <a:pt x="1120" y="2270"/>
                </a:cubicBezTo>
                <a:cubicBezTo>
                  <a:pt x="929" y="2294"/>
                  <a:pt x="786" y="2484"/>
                  <a:pt x="786" y="2675"/>
                </a:cubicBezTo>
                <a:cubicBezTo>
                  <a:pt x="810" y="3270"/>
                  <a:pt x="1310" y="3770"/>
                  <a:pt x="1905" y="3770"/>
                </a:cubicBezTo>
                <a:lnTo>
                  <a:pt x="3715" y="3770"/>
                </a:lnTo>
                <a:cubicBezTo>
                  <a:pt x="4382" y="3770"/>
                  <a:pt x="5001" y="4032"/>
                  <a:pt x="5478" y="4508"/>
                </a:cubicBezTo>
                <a:lnTo>
                  <a:pt x="5835" y="4866"/>
                </a:lnTo>
                <a:lnTo>
                  <a:pt x="5549" y="7319"/>
                </a:lnTo>
                <a:cubicBezTo>
                  <a:pt x="5049" y="6961"/>
                  <a:pt x="4454" y="6771"/>
                  <a:pt x="3834" y="6771"/>
                </a:cubicBezTo>
                <a:lnTo>
                  <a:pt x="3787" y="6771"/>
                </a:lnTo>
                <a:lnTo>
                  <a:pt x="3787" y="6390"/>
                </a:lnTo>
                <a:cubicBezTo>
                  <a:pt x="3787" y="5771"/>
                  <a:pt x="3287" y="5271"/>
                  <a:pt x="2691" y="5271"/>
                </a:cubicBezTo>
                <a:cubicBezTo>
                  <a:pt x="2501" y="5271"/>
                  <a:pt x="2310" y="5413"/>
                  <a:pt x="2286" y="5604"/>
                </a:cubicBezTo>
                <a:cubicBezTo>
                  <a:pt x="2263" y="5818"/>
                  <a:pt x="2453" y="6009"/>
                  <a:pt x="2667" y="6009"/>
                </a:cubicBezTo>
                <a:cubicBezTo>
                  <a:pt x="2882" y="6009"/>
                  <a:pt x="3049" y="6199"/>
                  <a:pt x="3049" y="6390"/>
                </a:cubicBezTo>
                <a:lnTo>
                  <a:pt x="3049" y="6771"/>
                </a:lnTo>
                <a:lnTo>
                  <a:pt x="2834" y="6771"/>
                </a:lnTo>
                <a:cubicBezTo>
                  <a:pt x="2406" y="6771"/>
                  <a:pt x="2024" y="6533"/>
                  <a:pt x="1834" y="6152"/>
                </a:cubicBezTo>
                <a:cubicBezTo>
                  <a:pt x="1572" y="5604"/>
                  <a:pt x="1000" y="5271"/>
                  <a:pt x="405" y="5271"/>
                </a:cubicBezTo>
                <a:cubicBezTo>
                  <a:pt x="215" y="5271"/>
                  <a:pt x="24" y="5413"/>
                  <a:pt x="24" y="5604"/>
                </a:cubicBezTo>
                <a:cubicBezTo>
                  <a:pt x="0" y="5818"/>
                  <a:pt x="167" y="6009"/>
                  <a:pt x="381" y="6009"/>
                </a:cubicBezTo>
                <a:cubicBezTo>
                  <a:pt x="715" y="6009"/>
                  <a:pt x="1024" y="6199"/>
                  <a:pt x="1167" y="6485"/>
                </a:cubicBezTo>
                <a:cubicBezTo>
                  <a:pt x="1358" y="6890"/>
                  <a:pt x="1715" y="7176"/>
                  <a:pt x="2096" y="7342"/>
                </a:cubicBezTo>
                <a:cubicBezTo>
                  <a:pt x="1715" y="7914"/>
                  <a:pt x="1096" y="8271"/>
                  <a:pt x="405" y="8271"/>
                </a:cubicBezTo>
                <a:cubicBezTo>
                  <a:pt x="215" y="8271"/>
                  <a:pt x="48" y="8390"/>
                  <a:pt x="24" y="8581"/>
                </a:cubicBezTo>
                <a:cubicBezTo>
                  <a:pt x="0" y="8819"/>
                  <a:pt x="167" y="9009"/>
                  <a:pt x="381" y="9009"/>
                </a:cubicBezTo>
                <a:cubicBezTo>
                  <a:pt x="1429" y="9009"/>
                  <a:pt x="2406" y="8438"/>
                  <a:pt x="2882" y="7509"/>
                </a:cubicBezTo>
                <a:lnTo>
                  <a:pt x="3834" y="7509"/>
                </a:lnTo>
                <a:cubicBezTo>
                  <a:pt x="4787" y="7509"/>
                  <a:pt x="5287" y="8104"/>
                  <a:pt x="5430" y="8200"/>
                </a:cubicBezTo>
                <a:lnTo>
                  <a:pt x="5049" y="11248"/>
                </a:lnTo>
                <a:cubicBezTo>
                  <a:pt x="5001" y="11700"/>
                  <a:pt x="4620" y="12034"/>
                  <a:pt x="4168" y="12034"/>
                </a:cubicBezTo>
                <a:lnTo>
                  <a:pt x="3430" y="12034"/>
                </a:lnTo>
                <a:cubicBezTo>
                  <a:pt x="3239" y="12034"/>
                  <a:pt x="3049" y="12177"/>
                  <a:pt x="3049" y="12367"/>
                </a:cubicBezTo>
                <a:cubicBezTo>
                  <a:pt x="3025" y="12582"/>
                  <a:pt x="3191" y="12772"/>
                  <a:pt x="3406" y="12772"/>
                </a:cubicBezTo>
                <a:lnTo>
                  <a:pt x="9383" y="12772"/>
                </a:lnTo>
                <a:cubicBezTo>
                  <a:pt x="9574" y="12772"/>
                  <a:pt x="9764" y="12629"/>
                  <a:pt x="9764" y="12439"/>
                </a:cubicBezTo>
                <a:cubicBezTo>
                  <a:pt x="9788" y="12224"/>
                  <a:pt x="9621" y="12034"/>
                  <a:pt x="9407" y="12034"/>
                </a:cubicBezTo>
                <a:lnTo>
                  <a:pt x="8645" y="12034"/>
                </a:lnTo>
                <a:cubicBezTo>
                  <a:pt x="8192" y="12034"/>
                  <a:pt x="7811" y="11700"/>
                  <a:pt x="7764" y="11248"/>
                </a:cubicBezTo>
                <a:lnTo>
                  <a:pt x="7335" y="7866"/>
                </a:lnTo>
                <a:cubicBezTo>
                  <a:pt x="7597" y="7648"/>
                  <a:pt x="7919" y="7530"/>
                  <a:pt x="8227" y="7530"/>
                </a:cubicBezTo>
                <a:cubicBezTo>
                  <a:pt x="8255" y="7530"/>
                  <a:pt x="8284" y="7531"/>
                  <a:pt x="8312" y="7533"/>
                </a:cubicBezTo>
                <a:cubicBezTo>
                  <a:pt x="8516" y="8785"/>
                  <a:pt x="9592" y="9754"/>
                  <a:pt x="10871" y="9754"/>
                </a:cubicBezTo>
                <a:cubicBezTo>
                  <a:pt x="10931" y="9754"/>
                  <a:pt x="10990" y="9752"/>
                  <a:pt x="11050" y="9748"/>
                </a:cubicBezTo>
                <a:cubicBezTo>
                  <a:pt x="11074" y="9748"/>
                  <a:pt x="11098" y="9748"/>
                  <a:pt x="11098" y="9724"/>
                </a:cubicBezTo>
                <a:cubicBezTo>
                  <a:pt x="11431" y="9414"/>
                  <a:pt x="11217" y="9009"/>
                  <a:pt x="10907" y="9009"/>
                </a:cubicBezTo>
                <a:cubicBezTo>
                  <a:pt x="10121" y="9009"/>
                  <a:pt x="9431" y="8509"/>
                  <a:pt x="9169" y="7819"/>
                </a:cubicBezTo>
                <a:lnTo>
                  <a:pt x="9169" y="7819"/>
                </a:lnTo>
                <a:cubicBezTo>
                  <a:pt x="9359" y="7890"/>
                  <a:pt x="9883" y="8271"/>
                  <a:pt x="10693" y="8271"/>
                </a:cubicBezTo>
                <a:cubicBezTo>
                  <a:pt x="11931" y="8271"/>
                  <a:pt x="12622" y="7461"/>
                  <a:pt x="12693" y="7414"/>
                </a:cubicBezTo>
                <a:cubicBezTo>
                  <a:pt x="12836" y="7247"/>
                  <a:pt x="12836" y="7009"/>
                  <a:pt x="12693" y="6866"/>
                </a:cubicBezTo>
                <a:cubicBezTo>
                  <a:pt x="12622" y="6795"/>
                  <a:pt x="12527" y="6759"/>
                  <a:pt x="12428" y="6759"/>
                </a:cubicBezTo>
                <a:cubicBezTo>
                  <a:pt x="12330" y="6759"/>
                  <a:pt x="12229" y="6795"/>
                  <a:pt x="12146" y="6866"/>
                </a:cubicBezTo>
                <a:cubicBezTo>
                  <a:pt x="12098" y="6914"/>
                  <a:pt x="11526" y="7533"/>
                  <a:pt x="10693" y="7533"/>
                </a:cubicBezTo>
                <a:cubicBezTo>
                  <a:pt x="10050" y="7533"/>
                  <a:pt x="9669" y="7199"/>
                  <a:pt x="9193" y="6985"/>
                </a:cubicBezTo>
                <a:cubicBezTo>
                  <a:pt x="8929" y="6848"/>
                  <a:pt x="8611" y="6776"/>
                  <a:pt x="8283" y="6776"/>
                </a:cubicBezTo>
                <a:cubicBezTo>
                  <a:pt x="7928" y="6776"/>
                  <a:pt x="7561" y="6860"/>
                  <a:pt x="7240" y="7033"/>
                </a:cubicBezTo>
                <a:lnTo>
                  <a:pt x="7145" y="6342"/>
                </a:lnTo>
                <a:cubicBezTo>
                  <a:pt x="7478" y="5794"/>
                  <a:pt x="7978" y="5318"/>
                  <a:pt x="8550" y="5032"/>
                </a:cubicBezTo>
                <a:cubicBezTo>
                  <a:pt x="8897" y="5633"/>
                  <a:pt x="9528" y="6013"/>
                  <a:pt x="10233" y="6013"/>
                </a:cubicBezTo>
                <a:cubicBezTo>
                  <a:pt x="10591" y="6013"/>
                  <a:pt x="10967" y="5915"/>
                  <a:pt x="11336" y="5699"/>
                </a:cubicBezTo>
                <a:cubicBezTo>
                  <a:pt x="11384" y="5699"/>
                  <a:pt x="11407" y="5675"/>
                  <a:pt x="11431" y="5652"/>
                </a:cubicBezTo>
                <a:lnTo>
                  <a:pt x="12027" y="5056"/>
                </a:lnTo>
                <a:cubicBezTo>
                  <a:pt x="12027" y="5032"/>
                  <a:pt x="12050" y="5009"/>
                  <a:pt x="12050" y="5009"/>
                </a:cubicBezTo>
                <a:cubicBezTo>
                  <a:pt x="12050" y="4684"/>
                  <a:pt x="11840" y="4525"/>
                  <a:pt x="11638" y="4525"/>
                </a:cubicBezTo>
                <a:cubicBezTo>
                  <a:pt x="11544" y="4525"/>
                  <a:pt x="11452" y="4559"/>
                  <a:pt x="11384" y="4628"/>
                </a:cubicBezTo>
                <a:lnTo>
                  <a:pt x="11098" y="4913"/>
                </a:lnTo>
                <a:cubicBezTo>
                  <a:pt x="10860" y="5151"/>
                  <a:pt x="10574" y="5271"/>
                  <a:pt x="10240" y="5271"/>
                </a:cubicBezTo>
                <a:cubicBezTo>
                  <a:pt x="9836" y="5271"/>
                  <a:pt x="9478" y="5080"/>
                  <a:pt x="9264" y="4747"/>
                </a:cubicBezTo>
                <a:lnTo>
                  <a:pt x="9288" y="4747"/>
                </a:lnTo>
                <a:cubicBezTo>
                  <a:pt x="10217" y="4508"/>
                  <a:pt x="10788" y="3508"/>
                  <a:pt x="10383" y="2508"/>
                </a:cubicBezTo>
                <a:cubicBezTo>
                  <a:pt x="10360" y="2389"/>
                  <a:pt x="10431" y="2270"/>
                  <a:pt x="10550" y="2270"/>
                </a:cubicBezTo>
                <a:lnTo>
                  <a:pt x="11646" y="2270"/>
                </a:lnTo>
                <a:cubicBezTo>
                  <a:pt x="11836" y="2270"/>
                  <a:pt x="12003" y="2127"/>
                  <a:pt x="12027" y="1937"/>
                </a:cubicBezTo>
                <a:cubicBezTo>
                  <a:pt x="12050" y="1722"/>
                  <a:pt x="11860" y="1532"/>
                  <a:pt x="11646" y="1532"/>
                </a:cubicBezTo>
                <a:lnTo>
                  <a:pt x="11407" y="1532"/>
                </a:lnTo>
                <a:cubicBezTo>
                  <a:pt x="10502" y="1532"/>
                  <a:pt x="9764" y="2246"/>
                  <a:pt x="9764" y="3151"/>
                </a:cubicBezTo>
                <a:cubicBezTo>
                  <a:pt x="9764" y="3556"/>
                  <a:pt x="9502" y="3913"/>
                  <a:pt x="9097" y="4008"/>
                </a:cubicBezTo>
                <a:cubicBezTo>
                  <a:pt x="8288" y="4223"/>
                  <a:pt x="7573" y="4675"/>
                  <a:pt x="7026" y="5271"/>
                </a:cubicBezTo>
                <a:lnTo>
                  <a:pt x="6835" y="3723"/>
                </a:lnTo>
                <a:cubicBezTo>
                  <a:pt x="7645" y="3532"/>
                  <a:pt x="8288" y="2794"/>
                  <a:pt x="8288" y="1889"/>
                </a:cubicBezTo>
                <a:cubicBezTo>
                  <a:pt x="8288" y="1698"/>
                  <a:pt x="8454" y="1532"/>
                  <a:pt x="8645" y="1532"/>
                </a:cubicBezTo>
                <a:cubicBezTo>
                  <a:pt x="8859" y="1532"/>
                  <a:pt x="9050" y="1341"/>
                  <a:pt x="9026" y="1127"/>
                </a:cubicBezTo>
                <a:cubicBezTo>
                  <a:pt x="9002" y="912"/>
                  <a:pt x="8835" y="770"/>
                  <a:pt x="8621" y="770"/>
                </a:cubicBezTo>
                <a:cubicBezTo>
                  <a:pt x="8026" y="793"/>
                  <a:pt x="7526" y="1294"/>
                  <a:pt x="7526" y="1889"/>
                </a:cubicBezTo>
                <a:cubicBezTo>
                  <a:pt x="7526" y="2460"/>
                  <a:pt x="7097" y="2937"/>
                  <a:pt x="6549" y="3008"/>
                </a:cubicBezTo>
                <a:lnTo>
                  <a:pt x="6454" y="2913"/>
                </a:lnTo>
                <a:cubicBezTo>
                  <a:pt x="6192" y="2651"/>
                  <a:pt x="6025" y="2270"/>
                  <a:pt x="6025" y="1889"/>
                </a:cubicBezTo>
                <a:cubicBezTo>
                  <a:pt x="6025" y="1532"/>
                  <a:pt x="6192" y="1127"/>
                  <a:pt x="6454" y="865"/>
                </a:cubicBezTo>
                <a:lnTo>
                  <a:pt x="6668" y="651"/>
                </a:lnTo>
                <a:cubicBezTo>
                  <a:pt x="6811" y="508"/>
                  <a:pt x="6811" y="293"/>
                  <a:pt x="6692" y="150"/>
                </a:cubicBezTo>
                <a:cubicBezTo>
                  <a:pt x="6616" y="48"/>
                  <a:pt x="6505" y="1"/>
                  <a:pt x="63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nvGrpSpPr>
          <p:cNvPr id="1292" name="Google Shape;1292;p62"/>
          <p:cNvGrpSpPr/>
          <p:nvPr/>
        </p:nvGrpSpPr>
        <p:grpSpPr>
          <a:xfrm>
            <a:off x="5329697" y="3285879"/>
            <a:ext cx="403310" cy="354882"/>
            <a:chOff x="5329697" y="3285879"/>
            <a:chExt cx="403310" cy="354882"/>
          </a:xfrm>
        </p:grpSpPr>
        <p:sp>
          <p:nvSpPr>
            <p:cNvPr id="1293" name="Google Shape;1293;p62"/>
            <p:cNvSpPr/>
            <p:nvPr/>
          </p:nvSpPr>
          <p:spPr>
            <a:xfrm>
              <a:off x="5329697" y="3499277"/>
              <a:ext cx="403310" cy="82810"/>
            </a:xfrm>
            <a:custGeom>
              <a:rect b="b" l="l" r="r" t="t"/>
              <a:pathLst>
                <a:path extrusionOk="0" h="2621" w="12765">
                  <a:moveTo>
                    <a:pt x="1881" y="1"/>
                  </a:moveTo>
                  <a:cubicBezTo>
                    <a:pt x="1357" y="1"/>
                    <a:pt x="1048" y="263"/>
                    <a:pt x="857" y="477"/>
                  </a:cubicBezTo>
                  <a:cubicBezTo>
                    <a:pt x="667" y="668"/>
                    <a:pt x="572" y="739"/>
                    <a:pt x="357" y="739"/>
                  </a:cubicBezTo>
                  <a:cubicBezTo>
                    <a:pt x="167" y="739"/>
                    <a:pt x="0" y="906"/>
                    <a:pt x="0" y="1120"/>
                  </a:cubicBezTo>
                  <a:lnTo>
                    <a:pt x="0" y="2549"/>
                  </a:lnTo>
                  <a:cubicBezTo>
                    <a:pt x="142" y="2589"/>
                    <a:pt x="255" y="2607"/>
                    <a:pt x="349" y="2607"/>
                  </a:cubicBezTo>
                  <a:cubicBezTo>
                    <a:pt x="587" y="2607"/>
                    <a:pt x="704" y="2495"/>
                    <a:pt x="857" y="2358"/>
                  </a:cubicBezTo>
                  <a:cubicBezTo>
                    <a:pt x="1048" y="2144"/>
                    <a:pt x="1357" y="1858"/>
                    <a:pt x="1881" y="1858"/>
                  </a:cubicBezTo>
                  <a:cubicBezTo>
                    <a:pt x="2429" y="1858"/>
                    <a:pt x="2691" y="2144"/>
                    <a:pt x="2905" y="2358"/>
                  </a:cubicBezTo>
                  <a:cubicBezTo>
                    <a:pt x="3096" y="2525"/>
                    <a:pt x="3167" y="2620"/>
                    <a:pt x="3382" y="2620"/>
                  </a:cubicBezTo>
                  <a:cubicBezTo>
                    <a:pt x="3596" y="2620"/>
                    <a:pt x="3691" y="2525"/>
                    <a:pt x="3882" y="2358"/>
                  </a:cubicBezTo>
                  <a:cubicBezTo>
                    <a:pt x="4072" y="2144"/>
                    <a:pt x="4358" y="1858"/>
                    <a:pt x="4882" y="1858"/>
                  </a:cubicBezTo>
                  <a:cubicBezTo>
                    <a:pt x="5406" y="1858"/>
                    <a:pt x="5692" y="2144"/>
                    <a:pt x="5906" y="2358"/>
                  </a:cubicBezTo>
                  <a:cubicBezTo>
                    <a:pt x="6073" y="2525"/>
                    <a:pt x="6168" y="2620"/>
                    <a:pt x="6382" y="2620"/>
                  </a:cubicBezTo>
                  <a:cubicBezTo>
                    <a:pt x="6597" y="2620"/>
                    <a:pt x="6692" y="2525"/>
                    <a:pt x="6859" y="2358"/>
                  </a:cubicBezTo>
                  <a:cubicBezTo>
                    <a:pt x="7073" y="2144"/>
                    <a:pt x="7359" y="1858"/>
                    <a:pt x="7883" y="1858"/>
                  </a:cubicBezTo>
                  <a:cubicBezTo>
                    <a:pt x="8407" y="1858"/>
                    <a:pt x="8692" y="2144"/>
                    <a:pt x="8883" y="2358"/>
                  </a:cubicBezTo>
                  <a:cubicBezTo>
                    <a:pt x="9073" y="2525"/>
                    <a:pt x="9169" y="2620"/>
                    <a:pt x="9383" y="2620"/>
                  </a:cubicBezTo>
                  <a:cubicBezTo>
                    <a:pt x="9597" y="2620"/>
                    <a:pt x="9669" y="2525"/>
                    <a:pt x="9859" y="2358"/>
                  </a:cubicBezTo>
                  <a:cubicBezTo>
                    <a:pt x="10074" y="2144"/>
                    <a:pt x="10336" y="1858"/>
                    <a:pt x="10883" y="1858"/>
                  </a:cubicBezTo>
                  <a:cubicBezTo>
                    <a:pt x="11407" y="1858"/>
                    <a:pt x="11717" y="2144"/>
                    <a:pt x="11907" y="2358"/>
                  </a:cubicBezTo>
                  <a:cubicBezTo>
                    <a:pt x="12061" y="2495"/>
                    <a:pt x="12178" y="2607"/>
                    <a:pt x="12416" y="2607"/>
                  </a:cubicBezTo>
                  <a:cubicBezTo>
                    <a:pt x="12510" y="2607"/>
                    <a:pt x="12623" y="2589"/>
                    <a:pt x="12765" y="2549"/>
                  </a:cubicBezTo>
                  <a:lnTo>
                    <a:pt x="12765" y="1120"/>
                  </a:lnTo>
                  <a:cubicBezTo>
                    <a:pt x="12765" y="906"/>
                    <a:pt x="12598" y="739"/>
                    <a:pt x="12407" y="739"/>
                  </a:cubicBezTo>
                  <a:cubicBezTo>
                    <a:pt x="12193" y="739"/>
                    <a:pt x="12098" y="668"/>
                    <a:pt x="11907" y="477"/>
                  </a:cubicBezTo>
                  <a:cubicBezTo>
                    <a:pt x="11717" y="263"/>
                    <a:pt x="11407" y="1"/>
                    <a:pt x="10883" y="1"/>
                  </a:cubicBezTo>
                  <a:cubicBezTo>
                    <a:pt x="10336" y="1"/>
                    <a:pt x="10074" y="263"/>
                    <a:pt x="9859" y="477"/>
                  </a:cubicBezTo>
                  <a:cubicBezTo>
                    <a:pt x="9669" y="668"/>
                    <a:pt x="9597" y="739"/>
                    <a:pt x="9383" y="739"/>
                  </a:cubicBezTo>
                  <a:cubicBezTo>
                    <a:pt x="9169" y="739"/>
                    <a:pt x="9073" y="668"/>
                    <a:pt x="8883" y="477"/>
                  </a:cubicBezTo>
                  <a:cubicBezTo>
                    <a:pt x="8692" y="263"/>
                    <a:pt x="8407" y="1"/>
                    <a:pt x="7883" y="1"/>
                  </a:cubicBezTo>
                  <a:cubicBezTo>
                    <a:pt x="7359" y="1"/>
                    <a:pt x="7073" y="263"/>
                    <a:pt x="6859" y="477"/>
                  </a:cubicBezTo>
                  <a:cubicBezTo>
                    <a:pt x="6692" y="668"/>
                    <a:pt x="6597" y="739"/>
                    <a:pt x="6382" y="739"/>
                  </a:cubicBezTo>
                  <a:cubicBezTo>
                    <a:pt x="6168" y="739"/>
                    <a:pt x="6073" y="668"/>
                    <a:pt x="5906" y="477"/>
                  </a:cubicBezTo>
                  <a:cubicBezTo>
                    <a:pt x="5692" y="263"/>
                    <a:pt x="5406" y="1"/>
                    <a:pt x="4882" y="1"/>
                  </a:cubicBezTo>
                  <a:cubicBezTo>
                    <a:pt x="4358" y="1"/>
                    <a:pt x="4072" y="263"/>
                    <a:pt x="3882" y="477"/>
                  </a:cubicBezTo>
                  <a:cubicBezTo>
                    <a:pt x="3691" y="668"/>
                    <a:pt x="3596" y="739"/>
                    <a:pt x="3382" y="739"/>
                  </a:cubicBezTo>
                  <a:cubicBezTo>
                    <a:pt x="3167" y="739"/>
                    <a:pt x="3096" y="668"/>
                    <a:pt x="2905" y="477"/>
                  </a:cubicBezTo>
                  <a:cubicBezTo>
                    <a:pt x="2691" y="263"/>
                    <a:pt x="2429" y="1"/>
                    <a:pt x="1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94" name="Google Shape;1294;p62"/>
            <p:cNvSpPr/>
            <p:nvPr/>
          </p:nvSpPr>
          <p:spPr>
            <a:xfrm>
              <a:off x="5329697" y="3582058"/>
              <a:ext cx="403310" cy="58704"/>
            </a:xfrm>
            <a:custGeom>
              <a:rect b="b" l="l" r="r" t="t"/>
              <a:pathLst>
                <a:path extrusionOk="0" h="1858" w="12765">
                  <a:moveTo>
                    <a:pt x="1881" y="0"/>
                  </a:moveTo>
                  <a:cubicBezTo>
                    <a:pt x="1691" y="0"/>
                    <a:pt x="1596" y="72"/>
                    <a:pt x="1405" y="262"/>
                  </a:cubicBezTo>
                  <a:cubicBezTo>
                    <a:pt x="1155" y="512"/>
                    <a:pt x="843" y="731"/>
                    <a:pt x="369" y="731"/>
                  </a:cubicBezTo>
                  <a:cubicBezTo>
                    <a:pt x="256" y="731"/>
                    <a:pt x="133" y="719"/>
                    <a:pt x="0" y="691"/>
                  </a:cubicBezTo>
                  <a:lnTo>
                    <a:pt x="0" y="1501"/>
                  </a:lnTo>
                  <a:cubicBezTo>
                    <a:pt x="0" y="1691"/>
                    <a:pt x="167" y="1858"/>
                    <a:pt x="357" y="1858"/>
                  </a:cubicBezTo>
                  <a:lnTo>
                    <a:pt x="12407" y="1858"/>
                  </a:lnTo>
                  <a:cubicBezTo>
                    <a:pt x="12598" y="1858"/>
                    <a:pt x="12765" y="1691"/>
                    <a:pt x="12765" y="1501"/>
                  </a:cubicBezTo>
                  <a:lnTo>
                    <a:pt x="12765" y="691"/>
                  </a:lnTo>
                  <a:cubicBezTo>
                    <a:pt x="12631" y="719"/>
                    <a:pt x="12509" y="731"/>
                    <a:pt x="12396" y="731"/>
                  </a:cubicBezTo>
                  <a:cubicBezTo>
                    <a:pt x="11921" y="731"/>
                    <a:pt x="11609" y="512"/>
                    <a:pt x="11360" y="262"/>
                  </a:cubicBezTo>
                  <a:cubicBezTo>
                    <a:pt x="11169" y="72"/>
                    <a:pt x="11074" y="0"/>
                    <a:pt x="10883" y="0"/>
                  </a:cubicBezTo>
                  <a:cubicBezTo>
                    <a:pt x="10669" y="0"/>
                    <a:pt x="10574" y="72"/>
                    <a:pt x="10383" y="262"/>
                  </a:cubicBezTo>
                  <a:cubicBezTo>
                    <a:pt x="10193" y="453"/>
                    <a:pt x="9907" y="739"/>
                    <a:pt x="9383" y="739"/>
                  </a:cubicBezTo>
                  <a:cubicBezTo>
                    <a:pt x="8859" y="739"/>
                    <a:pt x="8573" y="453"/>
                    <a:pt x="8359" y="262"/>
                  </a:cubicBezTo>
                  <a:cubicBezTo>
                    <a:pt x="8192" y="72"/>
                    <a:pt x="8097" y="0"/>
                    <a:pt x="7883" y="0"/>
                  </a:cubicBezTo>
                  <a:cubicBezTo>
                    <a:pt x="7668" y="0"/>
                    <a:pt x="7573" y="72"/>
                    <a:pt x="7406" y="262"/>
                  </a:cubicBezTo>
                  <a:cubicBezTo>
                    <a:pt x="7192" y="453"/>
                    <a:pt x="6906" y="739"/>
                    <a:pt x="6382" y="739"/>
                  </a:cubicBezTo>
                  <a:cubicBezTo>
                    <a:pt x="5858" y="739"/>
                    <a:pt x="5573" y="453"/>
                    <a:pt x="5358" y="262"/>
                  </a:cubicBezTo>
                  <a:cubicBezTo>
                    <a:pt x="5192" y="72"/>
                    <a:pt x="5096" y="0"/>
                    <a:pt x="4882" y="0"/>
                  </a:cubicBezTo>
                  <a:cubicBezTo>
                    <a:pt x="4668" y="0"/>
                    <a:pt x="4572" y="72"/>
                    <a:pt x="4406" y="262"/>
                  </a:cubicBezTo>
                  <a:cubicBezTo>
                    <a:pt x="4191" y="453"/>
                    <a:pt x="3906" y="739"/>
                    <a:pt x="3382" y="739"/>
                  </a:cubicBezTo>
                  <a:cubicBezTo>
                    <a:pt x="2858" y="739"/>
                    <a:pt x="2572" y="453"/>
                    <a:pt x="2382" y="262"/>
                  </a:cubicBezTo>
                  <a:cubicBezTo>
                    <a:pt x="2191" y="72"/>
                    <a:pt x="2096"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95" name="Google Shape;1295;p62"/>
            <p:cNvSpPr/>
            <p:nvPr/>
          </p:nvSpPr>
          <p:spPr>
            <a:xfrm>
              <a:off x="5398165" y="3285879"/>
              <a:ext cx="262017" cy="210423"/>
            </a:xfrm>
            <a:custGeom>
              <a:rect b="b" l="l" r="r" t="t"/>
              <a:pathLst>
                <a:path extrusionOk="0" h="6660" w="8293">
                  <a:moveTo>
                    <a:pt x="4208" y="0"/>
                  </a:moveTo>
                  <a:cubicBezTo>
                    <a:pt x="4101" y="0"/>
                    <a:pt x="3993" y="5"/>
                    <a:pt x="3882" y="15"/>
                  </a:cubicBezTo>
                  <a:cubicBezTo>
                    <a:pt x="2191" y="182"/>
                    <a:pt x="858" y="1706"/>
                    <a:pt x="858" y="3516"/>
                  </a:cubicBezTo>
                  <a:lnTo>
                    <a:pt x="858" y="4135"/>
                  </a:lnTo>
                  <a:cubicBezTo>
                    <a:pt x="858" y="4873"/>
                    <a:pt x="524" y="5564"/>
                    <a:pt x="0" y="6040"/>
                  </a:cubicBezTo>
                  <a:cubicBezTo>
                    <a:pt x="619" y="6112"/>
                    <a:pt x="1000" y="6445"/>
                    <a:pt x="1215" y="6660"/>
                  </a:cubicBezTo>
                  <a:cubicBezTo>
                    <a:pt x="1477" y="6398"/>
                    <a:pt x="1929" y="5993"/>
                    <a:pt x="2715" y="5993"/>
                  </a:cubicBezTo>
                  <a:cubicBezTo>
                    <a:pt x="3501" y="5993"/>
                    <a:pt x="3953" y="6398"/>
                    <a:pt x="4215" y="6660"/>
                  </a:cubicBezTo>
                  <a:cubicBezTo>
                    <a:pt x="4311" y="6564"/>
                    <a:pt x="4430" y="6469"/>
                    <a:pt x="4573" y="6350"/>
                  </a:cubicBezTo>
                  <a:cubicBezTo>
                    <a:pt x="4049" y="5921"/>
                    <a:pt x="3811" y="5207"/>
                    <a:pt x="3811" y="4492"/>
                  </a:cubicBezTo>
                  <a:cubicBezTo>
                    <a:pt x="3811" y="3421"/>
                    <a:pt x="4406" y="2254"/>
                    <a:pt x="5716" y="2254"/>
                  </a:cubicBezTo>
                  <a:cubicBezTo>
                    <a:pt x="6716" y="2254"/>
                    <a:pt x="7121" y="3349"/>
                    <a:pt x="6621" y="4040"/>
                  </a:cubicBezTo>
                  <a:cubicBezTo>
                    <a:pt x="6406" y="4326"/>
                    <a:pt x="6073" y="4492"/>
                    <a:pt x="5716" y="4492"/>
                  </a:cubicBezTo>
                  <a:cubicBezTo>
                    <a:pt x="5501" y="4492"/>
                    <a:pt x="5335" y="4326"/>
                    <a:pt x="5335" y="4135"/>
                  </a:cubicBezTo>
                  <a:cubicBezTo>
                    <a:pt x="5335" y="3921"/>
                    <a:pt x="5501" y="3754"/>
                    <a:pt x="5716" y="3754"/>
                  </a:cubicBezTo>
                  <a:cubicBezTo>
                    <a:pt x="5930" y="3754"/>
                    <a:pt x="6097" y="3587"/>
                    <a:pt x="6097" y="3373"/>
                  </a:cubicBezTo>
                  <a:cubicBezTo>
                    <a:pt x="6097" y="3183"/>
                    <a:pt x="5930" y="3016"/>
                    <a:pt x="5716" y="3016"/>
                  </a:cubicBezTo>
                  <a:cubicBezTo>
                    <a:pt x="5096" y="3016"/>
                    <a:pt x="4596" y="3516"/>
                    <a:pt x="4596" y="4135"/>
                  </a:cubicBezTo>
                  <a:cubicBezTo>
                    <a:pt x="4596" y="4754"/>
                    <a:pt x="5096" y="5254"/>
                    <a:pt x="5716" y="5254"/>
                  </a:cubicBezTo>
                  <a:cubicBezTo>
                    <a:pt x="6311" y="5254"/>
                    <a:pt x="6883" y="4969"/>
                    <a:pt x="7240" y="4469"/>
                  </a:cubicBezTo>
                  <a:cubicBezTo>
                    <a:pt x="8292" y="3004"/>
                    <a:pt x="6838" y="0"/>
                    <a:pt x="42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296" name="Google Shape;1296;p62"/>
          <p:cNvGrpSpPr/>
          <p:nvPr/>
        </p:nvGrpSpPr>
        <p:grpSpPr>
          <a:xfrm>
            <a:off x="5329697" y="2134373"/>
            <a:ext cx="403316" cy="307014"/>
            <a:chOff x="5329697" y="2134373"/>
            <a:chExt cx="403316" cy="307014"/>
          </a:xfrm>
        </p:grpSpPr>
        <p:sp>
          <p:nvSpPr>
            <p:cNvPr id="1297" name="Google Shape;1297;p62"/>
            <p:cNvSpPr/>
            <p:nvPr/>
          </p:nvSpPr>
          <p:spPr>
            <a:xfrm>
              <a:off x="5590772" y="2181767"/>
              <a:ext cx="142241" cy="212224"/>
            </a:xfrm>
            <a:custGeom>
              <a:rect b="b" l="l" r="r" t="t"/>
              <a:pathLst>
                <a:path extrusionOk="0" h="6717" w="4502">
                  <a:moveTo>
                    <a:pt x="2620" y="1"/>
                  </a:moveTo>
                  <a:cubicBezTo>
                    <a:pt x="2001" y="1"/>
                    <a:pt x="1477" y="501"/>
                    <a:pt x="1477" y="1120"/>
                  </a:cubicBezTo>
                  <a:cubicBezTo>
                    <a:pt x="1477" y="1263"/>
                    <a:pt x="1525" y="1382"/>
                    <a:pt x="1572" y="1525"/>
                  </a:cubicBezTo>
                  <a:cubicBezTo>
                    <a:pt x="667" y="1668"/>
                    <a:pt x="1" y="2430"/>
                    <a:pt x="1" y="3359"/>
                  </a:cubicBezTo>
                  <a:cubicBezTo>
                    <a:pt x="1" y="4383"/>
                    <a:pt x="834" y="5240"/>
                    <a:pt x="1858" y="5240"/>
                  </a:cubicBezTo>
                  <a:cubicBezTo>
                    <a:pt x="2073" y="5240"/>
                    <a:pt x="2239" y="5407"/>
                    <a:pt x="2239" y="5597"/>
                  </a:cubicBezTo>
                  <a:cubicBezTo>
                    <a:pt x="2239" y="5812"/>
                    <a:pt x="2073" y="5978"/>
                    <a:pt x="1858" y="5978"/>
                  </a:cubicBezTo>
                  <a:lnTo>
                    <a:pt x="358" y="5978"/>
                  </a:lnTo>
                  <a:cubicBezTo>
                    <a:pt x="167" y="5978"/>
                    <a:pt x="1" y="6145"/>
                    <a:pt x="1" y="6359"/>
                  </a:cubicBezTo>
                  <a:cubicBezTo>
                    <a:pt x="1" y="6550"/>
                    <a:pt x="167" y="6716"/>
                    <a:pt x="358" y="6716"/>
                  </a:cubicBezTo>
                  <a:lnTo>
                    <a:pt x="2620" y="6716"/>
                  </a:lnTo>
                  <a:cubicBezTo>
                    <a:pt x="3644" y="6716"/>
                    <a:pt x="4502" y="5883"/>
                    <a:pt x="4502" y="4859"/>
                  </a:cubicBezTo>
                  <a:cubicBezTo>
                    <a:pt x="4502" y="4240"/>
                    <a:pt x="4216" y="3692"/>
                    <a:pt x="3740" y="3359"/>
                  </a:cubicBezTo>
                  <a:cubicBezTo>
                    <a:pt x="4216" y="3025"/>
                    <a:pt x="4502" y="2478"/>
                    <a:pt x="4502" y="1858"/>
                  </a:cubicBezTo>
                  <a:cubicBezTo>
                    <a:pt x="4502" y="834"/>
                    <a:pt x="3644" y="1"/>
                    <a:pt x="2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98" name="Google Shape;1298;p62"/>
            <p:cNvSpPr/>
            <p:nvPr/>
          </p:nvSpPr>
          <p:spPr>
            <a:xfrm>
              <a:off x="5329697" y="2205116"/>
              <a:ext cx="85780" cy="47424"/>
            </a:xfrm>
            <a:custGeom>
              <a:rect b="b" l="l" r="r" t="t"/>
              <a:pathLst>
                <a:path extrusionOk="0" h="1501" w="2715">
                  <a:moveTo>
                    <a:pt x="0" y="0"/>
                  </a:moveTo>
                  <a:lnTo>
                    <a:pt x="0" y="1500"/>
                  </a:lnTo>
                  <a:lnTo>
                    <a:pt x="2715" y="1500"/>
                  </a:lnTo>
                  <a:lnTo>
                    <a:pt x="2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299" name="Google Shape;1299;p62"/>
            <p:cNvSpPr/>
            <p:nvPr/>
          </p:nvSpPr>
          <p:spPr>
            <a:xfrm>
              <a:off x="5329697" y="2134373"/>
              <a:ext cx="237026" cy="259616"/>
            </a:xfrm>
            <a:custGeom>
              <a:rect b="b" l="l" r="r" t="t"/>
              <a:pathLst>
                <a:path extrusionOk="0" h="8217" w="7502">
                  <a:moveTo>
                    <a:pt x="357" y="1"/>
                  </a:moveTo>
                  <a:cubicBezTo>
                    <a:pt x="167" y="1"/>
                    <a:pt x="0" y="167"/>
                    <a:pt x="0" y="358"/>
                  </a:cubicBezTo>
                  <a:lnTo>
                    <a:pt x="0" y="1501"/>
                  </a:lnTo>
                  <a:lnTo>
                    <a:pt x="2382" y="1501"/>
                  </a:lnTo>
                  <a:cubicBezTo>
                    <a:pt x="2524" y="1501"/>
                    <a:pt x="2667" y="1572"/>
                    <a:pt x="2715" y="1715"/>
                  </a:cubicBezTo>
                  <a:lnTo>
                    <a:pt x="3620" y="3978"/>
                  </a:lnTo>
                  <a:cubicBezTo>
                    <a:pt x="3667" y="4097"/>
                    <a:pt x="3644" y="4216"/>
                    <a:pt x="3572" y="4311"/>
                  </a:cubicBezTo>
                  <a:cubicBezTo>
                    <a:pt x="3501" y="4430"/>
                    <a:pt x="3406" y="4478"/>
                    <a:pt x="3263" y="4478"/>
                  </a:cubicBezTo>
                  <a:lnTo>
                    <a:pt x="0" y="4478"/>
                  </a:lnTo>
                  <a:lnTo>
                    <a:pt x="0" y="7859"/>
                  </a:lnTo>
                  <a:cubicBezTo>
                    <a:pt x="0" y="8050"/>
                    <a:pt x="167" y="8216"/>
                    <a:pt x="357" y="8216"/>
                  </a:cubicBezTo>
                  <a:lnTo>
                    <a:pt x="1143" y="8216"/>
                  </a:lnTo>
                  <a:cubicBezTo>
                    <a:pt x="1143" y="6978"/>
                    <a:pt x="2143" y="5978"/>
                    <a:pt x="3382" y="5978"/>
                  </a:cubicBezTo>
                  <a:cubicBezTo>
                    <a:pt x="4620" y="5978"/>
                    <a:pt x="5644" y="6978"/>
                    <a:pt x="5644" y="8216"/>
                  </a:cubicBezTo>
                  <a:lnTo>
                    <a:pt x="7121" y="8216"/>
                  </a:lnTo>
                  <a:cubicBezTo>
                    <a:pt x="7335" y="8216"/>
                    <a:pt x="7502" y="8050"/>
                    <a:pt x="7502" y="7859"/>
                  </a:cubicBezTo>
                  <a:lnTo>
                    <a:pt x="7502" y="5978"/>
                  </a:lnTo>
                  <a:lnTo>
                    <a:pt x="5644" y="5978"/>
                  </a:lnTo>
                  <a:cubicBezTo>
                    <a:pt x="5430" y="5978"/>
                    <a:pt x="5263" y="5811"/>
                    <a:pt x="5263" y="5597"/>
                  </a:cubicBezTo>
                  <a:cubicBezTo>
                    <a:pt x="5263" y="5406"/>
                    <a:pt x="5430" y="5240"/>
                    <a:pt x="5644" y="5240"/>
                  </a:cubicBezTo>
                  <a:lnTo>
                    <a:pt x="7502" y="5240"/>
                  </a:lnTo>
                  <a:lnTo>
                    <a:pt x="7502" y="4859"/>
                  </a:lnTo>
                  <a:cubicBezTo>
                    <a:pt x="7502" y="4239"/>
                    <a:pt x="7002" y="3739"/>
                    <a:pt x="6382" y="3739"/>
                  </a:cubicBezTo>
                  <a:lnTo>
                    <a:pt x="5144" y="3739"/>
                  </a:lnTo>
                  <a:lnTo>
                    <a:pt x="4120" y="1167"/>
                  </a:lnTo>
                  <a:cubicBezTo>
                    <a:pt x="3834" y="453"/>
                    <a:pt x="3144" y="1"/>
                    <a:pt x="2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0" name="Google Shape;1300;p62"/>
            <p:cNvSpPr/>
            <p:nvPr/>
          </p:nvSpPr>
          <p:spPr>
            <a:xfrm>
              <a:off x="5389128" y="2347328"/>
              <a:ext cx="94848" cy="94058"/>
            </a:xfrm>
            <a:custGeom>
              <a:rect b="b" l="l" r="r" t="t"/>
              <a:pathLst>
                <a:path extrusionOk="0" h="2977" w="3002">
                  <a:moveTo>
                    <a:pt x="1501" y="1119"/>
                  </a:moveTo>
                  <a:cubicBezTo>
                    <a:pt x="1715" y="1119"/>
                    <a:pt x="1882" y="1286"/>
                    <a:pt x="1882" y="1476"/>
                  </a:cubicBezTo>
                  <a:cubicBezTo>
                    <a:pt x="1882" y="1691"/>
                    <a:pt x="1715" y="1858"/>
                    <a:pt x="1501" y="1858"/>
                  </a:cubicBezTo>
                  <a:cubicBezTo>
                    <a:pt x="1310" y="1858"/>
                    <a:pt x="1144" y="1691"/>
                    <a:pt x="1144" y="1476"/>
                  </a:cubicBezTo>
                  <a:cubicBezTo>
                    <a:pt x="1144" y="1286"/>
                    <a:pt x="1310" y="1119"/>
                    <a:pt x="1501" y="1119"/>
                  </a:cubicBezTo>
                  <a:close/>
                  <a:moveTo>
                    <a:pt x="1501" y="0"/>
                  </a:moveTo>
                  <a:cubicBezTo>
                    <a:pt x="691" y="0"/>
                    <a:pt x="0" y="667"/>
                    <a:pt x="0" y="1476"/>
                  </a:cubicBezTo>
                  <a:cubicBezTo>
                    <a:pt x="0" y="2310"/>
                    <a:pt x="691" y="2977"/>
                    <a:pt x="1501" y="2977"/>
                  </a:cubicBezTo>
                  <a:cubicBezTo>
                    <a:pt x="2334" y="2977"/>
                    <a:pt x="3001" y="2310"/>
                    <a:pt x="3001" y="1476"/>
                  </a:cubicBezTo>
                  <a:cubicBezTo>
                    <a:pt x="3001" y="667"/>
                    <a:pt x="2334"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01" name="Google Shape;1301;p62"/>
          <p:cNvGrpSpPr/>
          <p:nvPr/>
        </p:nvGrpSpPr>
        <p:grpSpPr>
          <a:xfrm>
            <a:off x="4694624" y="3333747"/>
            <a:ext cx="404100" cy="259616"/>
            <a:chOff x="4694624" y="3333747"/>
            <a:chExt cx="404100" cy="259616"/>
          </a:xfrm>
        </p:grpSpPr>
        <p:sp>
          <p:nvSpPr>
            <p:cNvPr id="1302" name="Google Shape;1302;p62"/>
            <p:cNvSpPr/>
            <p:nvPr/>
          </p:nvSpPr>
          <p:spPr>
            <a:xfrm>
              <a:off x="4913582" y="3427807"/>
              <a:ext cx="75291" cy="71499"/>
            </a:xfrm>
            <a:custGeom>
              <a:rect b="b" l="l" r="r" t="t"/>
              <a:pathLst>
                <a:path extrusionOk="0" h="2263" w="2383">
                  <a:moveTo>
                    <a:pt x="2096" y="0"/>
                  </a:moveTo>
                  <a:cubicBezTo>
                    <a:pt x="1287" y="0"/>
                    <a:pt x="406" y="739"/>
                    <a:pt x="1" y="1144"/>
                  </a:cubicBezTo>
                  <a:cubicBezTo>
                    <a:pt x="406" y="1525"/>
                    <a:pt x="1287" y="2263"/>
                    <a:pt x="2096" y="2263"/>
                  </a:cubicBezTo>
                  <a:cubicBezTo>
                    <a:pt x="2215" y="2263"/>
                    <a:pt x="2287" y="2239"/>
                    <a:pt x="2382" y="2215"/>
                  </a:cubicBezTo>
                  <a:cubicBezTo>
                    <a:pt x="2215" y="1882"/>
                    <a:pt x="2096" y="1525"/>
                    <a:pt x="2096" y="1144"/>
                  </a:cubicBezTo>
                  <a:cubicBezTo>
                    <a:pt x="2096" y="739"/>
                    <a:pt x="2215" y="381"/>
                    <a:pt x="2382" y="48"/>
                  </a:cubicBezTo>
                  <a:cubicBezTo>
                    <a:pt x="2287" y="24"/>
                    <a:pt x="2215" y="0"/>
                    <a:pt x="2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3" name="Google Shape;1303;p62"/>
            <p:cNvSpPr/>
            <p:nvPr/>
          </p:nvSpPr>
          <p:spPr>
            <a:xfrm>
              <a:off x="4861670" y="3445122"/>
              <a:ext cx="18831" cy="36903"/>
            </a:xfrm>
            <a:custGeom>
              <a:rect b="b" l="l" r="r" t="t"/>
              <a:pathLst>
                <a:path extrusionOk="0" h="1168" w="596">
                  <a:moveTo>
                    <a:pt x="0" y="0"/>
                  </a:moveTo>
                  <a:lnTo>
                    <a:pt x="0" y="1167"/>
                  </a:lnTo>
                  <a:lnTo>
                    <a:pt x="596" y="59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4" name="Google Shape;1304;p62"/>
            <p:cNvSpPr/>
            <p:nvPr/>
          </p:nvSpPr>
          <p:spPr>
            <a:xfrm>
              <a:off x="4694624" y="3333747"/>
              <a:ext cx="404100" cy="259616"/>
            </a:xfrm>
            <a:custGeom>
              <a:rect b="b" l="l" r="r" t="t"/>
              <a:pathLst>
                <a:path extrusionOk="0" h="8217" w="12790">
                  <a:moveTo>
                    <a:pt x="7907" y="1489"/>
                  </a:moveTo>
                  <a:cubicBezTo>
                    <a:pt x="8002" y="1489"/>
                    <a:pt x="8098" y="1525"/>
                    <a:pt x="8169" y="1596"/>
                  </a:cubicBezTo>
                  <a:lnTo>
                    <a:pt x="8836" y="2263"/>
                  </a:lnTo>
                  <a:cubicBezTo>
                    <a:pt x="8907" y="2263"/>
                    <a:pt x="8979" y="2239"/>
                    <a:pt x="9026" y="2239"/>
                  </a:cubicBezTo>
                  <a:cubicBezTo>
                    <a:pt x="10050" y="2239"/>
                    <a:pt x="10908" y="3049"/>
                    <a:pt x="11265" y="3978"/>
                  </a:cubicBezTo>
                  <a:cubicBezTo>
                    <a:pt x="11289" y="4025"/>
                    <a:pt x="11289" y="4168"/>
                    <a:pt x="11265" y="4240"/>
                  </a:cubicBezTo>
                  <a:cubicBezTo>
                    <a:pt x="10908" y="5168"/>
                    <a:pt x="10050" y="5978"/>
                    <a:pt x="9026" y="5978"/>
                  </a:cubicBezTo>
                  <a:cubicBezTo>
                    <a:pt x="8979" y="5978"/>
                    <a:pt x="8907" y="5954"/>
                    <a:pt x="8836" y="5954"/>
                  </a:cubicBezTo>
                  <a:lnTo>
                    <a:pt x="8169" y="6621"/>
                  </a:lnTo>
                  <a:cubicBezTo>
                    <a:pt x="8098" y="6692"/>
                    <a:pt x="8002" y="6728"/>
                    <a:pt x="7907" y="6728"/>
                  </a:cubicBezTo>
                  <a:cubicBezTo>
                    <a:pt x="7812" y="6728"/>
                    <a:pt x="7717" y="6692"/>
                    <a:pt x="7645" y="6621"/>
                  </a:cubicBezTo>
                  <a:cubicBezTo>
                    <a:pt x="7502" y="6478"/>
                    <a:pt x="7502" y="6240"/>
                    <a:pt x="7645" y="6097"/>
                  </a:cubicBezTo>
                  <a:lnTo>
                    <a:pt x="8002" y="5740"/>
                  </a:lnTo>
                  <a:cubicBezTo>
                    <a:pt x="7312" y="5454"/>
                    <a:pt x="6740" y="4954"/>
                    <a:pt x="6407" y="4644"/>
                  </a:cubicBezTo>
                  <a:lnTo>
                    <a:pt x="5192" y="5883"/>
                  </a:lnTo>
                  <a:cubicBezTo>
                    <a:pt x="5113" y="5946"/>
                    <a:pt x="5012" y="5978"/>
                    <a:pt x="4912" y="5978"/>
                  </a:cubicBezTo>
                  <a:cubicBezTo>
                    <a:pt x="4861" y="5978"/>
                    <a:pt x="4811" y="5970"/>
                    <a:pt x="4764" y="5954"/>
                  </a:cubicBezTo>
                  <a:cubicBezTo>
                    <a:pt x="4644" y="5883"/>
                    <a:pt x="4549" y="5764"/>
                    <a:pt x="4549" y="5597"/>
                  </a:cubicBezTo>
                  <a:lnTo>
                    <a:pt x="4549" y="2620"/>
                  </a:lnTo>
                  <a:cubicBezTo>
                    <a:pt x="4549" y="2454"/>
                    <a:pt x="4644" y="2334"/>
                    <a:pt x="4764" y="2263"/>
                  </a:cubicBezTo>
                  <a:cubicBezTo>
                    <a:pt x="4809" y="2248"/>
                    <a:pt x="4856" y="2240"/>
                    <a:pt x="4904" y="2240"/>
                  </a:cubicBezTo>
                  <a:cubicBezTo>
                    <a:pt x="5007" y="2240"/>
                    <a:pt x="5111" y="2277"/>
                    <a:pt x="5192" y="2358"/>
                  </a:cubicBezTo>
                  <a:lnTo>
                    <a:pt x="6407" y="3573"/>
                  </a:lnTo>
                  <a:cubicBezTo>
                    <a:pt x="6740" y="3263"/>
                    <a:pt x="7312" y="2763"/>
                    <a:pt x="8002" y="2477"/>
                  </a:cubicBezTo>
                  <a:lnTo>
                    <a:pt x="7645" y="2120"/>
                  </a:lnTo>
                  <a:cubicBezTo>
                    <a:pt x="7502" y="1977"/>
                    <a:pt x="7502" y="1739"/>
                    <a:pt x="7645" y="1596"/>
                  </a:cubicBezTo>
                  <a:cubicBezTo>
                    <a:pt x="7717" y="1525"/>
                    <a:pt x="7812" y="1489"/>
                    <a:pt x="7907" y="1489"/>
                  </a:cubicBezTo>
                  <a:close/>
                  <a:moveTo>
                    <a:pt x="382" y="1"/>
                  </a:moveTo>
                  <a:cubicBezTo>
                    <a:pt x="167" y="1"/>
                    <a:pt x="1" y="167"/>
                    <a:pt x="1" y="358"/>
                  </a:cubicBezTo>
                  <a:lnTo>
                    <a:pt x="1" y="1858"/>
                  </a:lnTo>
                  <a:cubicBezTo>
                    <a:pt x="1" y="2072"/>
                    <a:pt x="167" y="2239"/>
                    <a:pt x="382" y="2239"/>
                  </a:cubicBezTo>
                  <a:lnTo>
                    <a:pt x="3025" y="2239"/>
                  </a:lnTo>
                  <a:lnTo>
                    <a:pt x="3025" y="5978"/>
                  </a:lnTo>
                  <a:lnTo>
                    <a:pt x="382" y="5978"/>
                  </a:lnTo>
                  <a:cubicBezTo>
                    <a:pt x="167" y="5978"/>
                    <a:pt x="1" y="6145"/>
                    <a:pt x="1" y="6359"/>
                  </a:cubicBezTo>
                  <a:lnTo>
                    <a:pt x="1" y="7859"/>
                  </a:lnTo>
                  <a:cubicBezTo>
                    <a:pt x="1" y="8050"/>
                    <a:pt x="167" y="8217"/>
                    <a:pt x="382" y="8217"/>
                  </a:cubicBezTo>
                  <a:lnTo>
                    <a:pt x="10908" y="8217"/>
                  </a:lnTo>
                  <a:cubicBezTo>
                    <a:pt x="11932" y="8217"/>
                    <a:pt x="12789" y="7383"/>
                    <a:pt x="12789" y="6359"/>
                  </a:cubicBezTo>
                  <a:lnTo>
                    <a:pt x="12789" y="1858"/>
                  </a:lnTo>
                  <a:cubicBezTo>
                    <a:pt x="12789" y="834"/>
                    <a:pt x="11932" y="1"/>
                    <a:pt x="10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5" name="Google Shape;1305;p62"/>
            <p:cNvSpPr/>
            <p:nvPr/>
          </p:nvSpPr>
          <p:spPr>
            <a:xfrm>
              <a:off x="5003882" y="3440604"/>
              <a:ext cx="22590" cy="45908"/>
            </a:xfrm>
            <a:custGeom>
              <a:rect b="b" l="l" r="r" t="t"/>
              <a:pathLst>
                <a:path extrusionOk="0" h="1453" w="715">
                  <a:moveTo>
                    <a:pt x="191" y="0"/>
                  </a:moveTo>
                  <a:cubicBezTo>
                    <a:pt x="72" y="215"/>
                    <a:pt x="0" y="477"/>
                    <a:pt x="0" y="739"/>
                  </a:cubicBezTo>
                  <a:cubicBezTo>
                    <a:pt x="0" y="977"/>
                    <a:pt x="72" y="1239"/>
                    <a:pt x="191" y="1453"/>
                  </a:cubicBezTo>
                  <a:cubicBezTo>
                    <a:pt x="453" y="1191"/>
                    <a:pt x="620" y="905"/>
                    <a:pt x="715" y="739"/>
                  </a:cubicBezTo>
                  <a:cubicBezTo>
                    <a:pt x="620" y="548"/>
                    <a:pt x="453" y="262"/>
                    <a:pt x="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06" name="Google Shape;1306;p62"/>
          <p:cNvGrpSpPr/>
          <p:nvPr/>
        </p:nvGrpSpPr>
        <p:grpSpPr>
          <a:xfrm>
            <a:off x="3471934" y="3261456"/>
            <a:ext cx="404068" cy="404140"/>
            <a:chOff x="3471934" y="3261456"/>
            <a:chExt cx="404068" cy="404140"/>
          </a:xfrm>
        </p:grpSpPr>
        <p:sp>
          <p:nvSpPr>
            <p:cNvPr id="1307" name="Google Shape;1307;p62"/>
            <p:cNvSpPr/>
            <p:nvPr/>
          </p:nvSpPr>
          <p:spPr>
            <a:xfrm>
              <a:off x="3566721" y="3261456"/>
              <a:ext cx="237816" cy="282996"/>
            </a:xfrm>
            <a:custGeom>
              <a:rect b="b" l="l" r="r" t="t"/>
              <a:pathLst>
                <a:path extrusionOk="0" h="8957" w="7527">
                  <a:moveTo>
                    <a:pt x="3811" y="3003"/>
                  </a:moveTo>
                  <a:lnTo>
                    <a:pt x="3954" y="3741"/>
                  </a:lnTo>
                  <a:lnTo>
                    <a:pt x="2835" y="3741"/>
                  </a:lnTo>
                  <a:lnTo>
                    <a:pt x="2954" y="3003"/>
                  </a:lnTo>
                  <a:close/>
                  <a:moveTo>
                    <a:pt x="4073" y="4503"/>
                  </a:moveTo>
                  <a:lnTo>
                    <a:pt x="4192" y="5242"/>
                  </a:lnTo>
                  <a:lnTo>
                    <a:pt x="2573" y="5242"/>
                  </a:lnTo>
                  <a:lnTo>
                    <a:pt x="2716" y="4503"/>
                  </a:lnTo>
                  <a:close/>
                  <a:moveTo>
                    <a:pt x="4311" y="6004"/>
                  </a:moveTo>
                  <a:lnTo>
                    <a:pt x="4454" y="6742"/>
                  </a:lnTo>
                  <a:lnTo>
                    <a:pt x="2335" y="6742"/>
                  </a:lnTo>
                  <a:lnTo>
                    <a:pt x="2454" y="6004"/>
                  </a:lnTo>
                  <a:close/>
                  <a:moveTo>
                    <a:pt x="1151" y="0"/>
                  </a:moveTo>
                  <a:cubicBezTo>
                    <a:pt x="932" y="0"/>
                    <a:pt x="763" y="181"/>
                    <a:pt x="763" y="383"/>
                  </a:cubicBezTo>
                  <a:lnTo>
                    <a:pt x="763" y="765"/>
                  </a:lnTo>
                  <a:lnTo>
                    <a:pt x="406" y="765"/>
                  </a:lnTo>
                  <a:cubicBezTo>
                    <a:pt x="215" y="765"/>
                    <a:pt x="48" y="907"/>
                    <a:pt x="25" y="1098"/>
                  </a:cubicBezTo>
                  <a:cubicBezTo>
                    <a:pt x="1" y="1312"/>
                    <a:pt x="167" y="1503"/>
                    <a:pt x="382" y="1503"/>
                  </a:cubicBezTo>
                  <a:lnTo>
                    <a:pt x="763" y="1503"/>
                  </a:lnTo>
                  <a:lnTo>
                    <a:pt x="763" y="1860"/>
                  </a:lnTo>
                  <a:cubicBezTo>
                    <a:pt x="763" y="2050"/>
                    <a:pt x="906" y="2241"/>
                    <a:pt x="1096" y="2241"/>
                  </a:cubicBezTo>
                  <a:cubicBezTo>
                    <a:pt x="1111" y="2243"/>
                    <a:pt x="1126" y="2243"/>
                    <a:pt x="1141" y="2243"/>
                  </a:cubicBezTo>
                  <a:cubicBezTo>
                    <a:pt x="1358" y="2243"/>
                    <a:pt x="1525" y="2084"/>
                    <a:pt x="1525" y="1884"/>
                  </a:cubicBezTo>
                  <a:lnTo>
                    <a:pt x="1525" y="1503"/>
                  </a:lnTo>
                  <a:lnTo>
                    <a:pt x="3025" y="1503"/>
                  </a:lnTo>
                  <a:lnTo>
                    <a:pt x="3025" y="2265"/>
                  </a:lnTo>
                  <a:lnTo>
                    <a:pt x="2644" y="2265"/>
                  </a:lnTo>
                  <a:cubicBezTo>
                    <a:pt x="2454" y="2265"/>
                    <a:pt x="2311" y="2384"/>
                    <a:pt x="2263" y="2574"/>
                  </a:cubicBezTo>
                  <a:lnTo>
                    <a:pt x="1572" y="6742"/>
                  </a:lnTo>
                  <a:lnTo>
                    <a:pt x="763" y="6742"/>
                  </a:lnTo>
                  <a:cubicBezTo>
                    <a:pt x="358" y="6742"/>
                    <a:pt x="25" y="7075"/>
                    <a:pt x="25" y="7504"/>
                  </a:cubicBezTo>
                  <a:lnTo>
                    <a:pt x="25" y="8647"/>
                  </a:lnTo>
                  <a:cubicBezTo>
                    <a:pt x="167" y="8742"/>
                    <a:pt x="310" y="8861"/>
                    <a:pt x="382" y="8957"/>
                  </a:cubicBezTo>
                  <a:cubicBezTo>
                    <a:pt x="644" y="8695"/>
                    <a:pt x="1096" y="8290"/>
                    <a:pt x="1882" y="8290"/>
                  </a:cubicBezTo>
                  <a:cubicBezTo>
                    <a:pt x="2692" y="8290"/>
                    <a:pt x="3144" y="8695"/>
                    <a:pt x="3382" y="8957"/>
                  </a:cubicBezTo>
                  <a:cubicBezTo>
                    <a:pt x="3644" y="8695"/>
                    <a:pt x="4097" y="8290"/>
                    <a:pt x="4883" y="8290"/>
                  </a:cubicBezTo>
                  <a:cubicBezTo>
                    <a:pt x="5669" y="8290"/>
                    <a:pt x="6121" y="8695"/>
                    <a:pt x="6383" y="8957"/>
                  </a:cubicBezTo>
                  <a:cubicBezTo>
                    <a:pt x="6478" y="8861"/>
                    <a:pt x="6597" y="8742"/>
                    <a:pt x="6764" y="8647"/>
                  </a:cubicBezTo>
                  <a:lnTo>
                    <a:pt x="6764" y="7504"/>
                  </a:lnTo>
                  <a:cubicBezTo>
                    <a:pt x="6764" y="7075"/>
                    <a:pt x="6431" y="6742"/>
                    <a:pt x="6002" y="6742"/>
                  </a:cubicBezTo>
                  <a:lnTo>
                    <a:pt x="5192" y="6742"/>
                  </a:lnTo>
                  <a:lnTo>
                    <a:pt x="4502" y="2574"/>
                  </a:lnTo>
                  <a:cubicBezTo>
                    <a:pt x="4478" y="2384"/>
                    <a:pt x="4311" y="2265"/>
                    <a:pt x="4144" y="2265"/>
                  </a:cubicBezTo>
                  <a:lnTo>
                    <a:pt x="3763" y="2265"/>
                  </a:lnTo>
                  <a:lnTo>
                    <a:pt x="3763" y="1503"/>
                  </a:lnTo>
                  <a:lnTo>
                    <a:pt x="4740" y="1503"/>
                  </a:lnTo>
                  <a:lnTo>
                    <a:pt x="5359" y="2146"/>
                  </a:lnTo>
                  <a:cubicBezTo>
                    <a:pt x="5430" y="2217"/>
                    <a:pt x="5526" y="2265"/>
                    <a:pt x="5645" y="2265"/>
                  </a:cubicBezTo>
                  <a:lnTo>
                    <a:pt x="7121" y="2265"/>
                  </a:lnTo>
                  <a:cubicBezTo>
                    <a:pt x="7288" y="2265"/>
                    <a:pt x="7431" y="2170"/>
                    <a:pt x="7478" y="2027"/>
                  </a:cubicBezTo>
                  <a:cubicBezTo>
                    <a:pt x="7526" y="1884"/>
                    <a:pt x="7502" y="1717"/>
                    <a:pt x="7407" y="1622"/>
                  </a:cubicBezTo>
                  <a:lnTo>
                    <a:pt x="6907" y="1122"/>
                  </a:lnTo>
                  <a:lnTo>
                    <a:pt x="7407" y="645"/>
                  </a:lnTo>
                  <a:cubicBezTo>
                    <a:pt x="7502" y="550"/>
                    <a:pt x="7526" y="383"/>
                    <a:pt x="7478" y="241"/>
                  </a:cubicBezTo>
                  <a:cubicBezTo>
                    <a:pt x="7431" y="98"/>
                    <a:pt x="7288" y="2"/>
                    <a:pt x="7121" y="2"/>
                  </a:cubicBezTo>
                  <a:lnTo>
                    <a:pt x="5645" y="2"/>
                  </a:lnTo>
                  <a:cubicBezTo>
                    <a:pt x="5526" y="2"/>
                    <a:pt x="5430" y="50"/>
                    <a:pt x="5359" y="122"/>
                  </a:cubicBezTo>
                  <a:lnTo>
                    <a:pt x="4740" y="765"/>
                  </a:lnTo>
                  <a:lnTo>
                    <a:pt x="3763" y="765"/>
                  </a:lnTo>
                  <a:lnTo>
                    <a:pt x="3763" y="383"/>
                  </a:lnTo>
                  <a:cubicBezTo>
                    <a:pt x="3763" y="169"/>
                    <a:pt x="3597" y="2"/>
                    <a:pt x="3382" y="2"/>
                  </a:cubicBezTo>
                  <a:cubicBezTo>
                    <a:pt x="3192" y="2"/>
                    <a:pt x="3025" y="169"/>
                    <a:pt x="3025" y="383"/>
                  </a:cubicBezTo>
                  <a:lnTo>
                    <a:pt x="3025" y="765"/>
                  </a:lnTo>
                  <a:lnTo>
                    <a:pt x="1525" y="765"/>
                  </a:lnTo>
                  <a:lnTo>
                    <a:pt x="1525" y="383"/>
                  </a:lnTo>
                  <a:cubicBezTo>
                    <a:pt x="1525" y="193"/>
                    <a:pt x="1382" y="26"/>
                    <a:pt x="1191" y="2"/>
                  </a:cubicBezTo>
                  <a:cubicBezTo>
                    <a:pt x="1178" y="1"/>
                    <a:pt x="1164" y="0"/>
                    <a:pt x="1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8" name="Google Shape;1308;p62"/>
            <p:cNvSpPr/>
            <p:nvPr/>
          </p:nvSpPr>
          <p:spPr>
            <a:xfrm>
              <a:off x="3471934" y="3547429"/>
              <a:ext cx="404068" cy="70773"/>
            </a:xfrm>
            <a:custGeom>
              <a:rect b="b" l="l" r="r" t="t"/>
              <a:pathLst>
                <a:path extrusionOk="0" h="2240" w="12789">
                  <a:moveTo>
                    <a:pt x="1905" y="1"/>
                  </a:moveTo>
                  <a:cubicBezTo>
                    <a:pt x="1358" y="1"/>
                    <a:pt x="1072" y="263"/>
                    <a:pt x="857" y="477"/>
                  </a:cubicBezTo>
                  <a:cubicBezTo>
                    <a:pt x="667" y="668"/>
                    <a:pt x="572" y="739"/>
                    <a:pt x="381" y="739"/>
                  </a:cubicBezTo>
                  <a:cubicBezTo>
                    <a:pt x="167" y="739"/>
                    <a:pt x="0" y="906"/>
                    <a:pt x="0" y="1120"/>
                  </a:cubicBezTo>
                  <a:lnTo>
                    <a:pt x="0" y="2168"/>
                  </a:lnTo>
                  <a:cubicBezTo>
                    <a:pt x="142" y="2209"/>
                    <a:pt x="255" y="2226"/>
                    <a:pt x="349" y="2226"/>
                  </a:cubicBezTo>
                  <a:cubicBezTo>
                    <a:pt x="587" y="2226"/>
                    <a:pt x="704" y="2114"/>
                    <a:pt x="857" y="1978"/>
                  </a:cubicBezTo>
                  <a:cubicBezTo>
                    <a:pt x="1072" y="1763"/>
                    <a:pt x="1358" y="1477"/>
                    <a:pt x="1905" y="1477"/>
                  </a:cubicBezTo>
                  <a:cubicBezTo>
                    <a:pt x="2429" y="1477"/>
                    <a:pt x="2715" y="1763"/>
                    <a:pt x="2905" y="1978"/>
                  </a:cubicBezTo>
                  <a:cubicBezTo>
                    <a:pt x="3096" y="2168"/>
                    <a:pt x="3191" y="2239"/>
                    <a:pt x="3382" y="2239"/>
                  </a:cubicBezTo>
                  <a:cubicBezTo>
                    <a:pt x="3596" y="2239"/>
                    <a:pt x="3691" y="2168"/>
                    <a:pt x="3882" y="1978"/>
                  </a:cubicBezTo>
                  <a:cubicBezTo>
                    <a:pt x="4072" y="1763"/>
                    <a:pt x="4358" y="1477"/>
                    <a:pt x="4882" y="1477"/>
                  </a:cubicBezTo>
                  <a:cubicBezTo>
                    <a:pt x="5430" y="1477"/>
                    <a:pt x="5692" y="1763"/>
                    <a:pt x="5906" y="1978"/>
                  </a:cubicBezTo>
                  <a:cubicBezTo>
                    <a:pt x="6097" y="2168"/>
                    <a:pt x="6168" y="2239"/>
                    <a:pt x="6382" y="2239"/>
                  </a:cubicBezTo>
                  <a:cubicBezTo>
                    <a:pt x="6597" y="2239"/>
                    <a:pt x="6692" y="2168"/>
                    <a:pt x="6882" y="1978"/>
                  </a:cubicBezTo>
                  <a:cubicBezTo>
                    <a:pt x="7073" y="1763"/>
                    <a:pt x="7359" y="1477"/>
                    <a:pt x="7883" y="1477"/>
                  </a:cubicBezTo>
                  <a:cubicBezTo>
                    <a:pt x="8407" y="1477"/>
                    <a:pt x="8692" y="1763"/>
                    <a:pt x="8907" y="1978"/>
                  </a:cubicBezTo>
                  <a:cubicBezTo>
                    <a:pt x="9073" y="2168"/>
                    <a:pt x="9169" y="2239"/>
                    <a:pt x="9383" y="2239"/>
                  </a:cubicBezTo>
                  <a:cubicBezTo>
                    <a:pt x="9597" y="2239"/>
                    <a:pt x="9693" y="2168"/>
                    <a:pt x="9859" y="1978"/>
                  </a:cubicBezTo>
                  <a:cubicBezTo>
                    <a:pt x="10074" y="1763"/>
                    <a:pt x="10359" y="1477"/>
                    <a:pt x="10883" y="1477"/>
                  </a:cubicBezTo>
                  <a:cubicBezTo>
                    <a:pt x="11407" y="1477"/>
                    <a:pt x="11693" y="1763"/>
                    <a:pt x="11884" y="1978"/>
                  </a:cubicBezTo>
                  <a:cubicBezTo>
                    <a:pt x="12037" y="2114"/>
                    <a:pt x="12178" y="2226"/>
                    <a:pt x="12430" y="2226"/>
                  </a:cubicBezTo>
                  <a:cubicBezTo>
                    <a:pt x="12530" y="2226"/>
                    <a:pt x="12647" y="2209"/>
                    <a:pt x="12788" y="2168"/>
                  </a:cubicBezTo>
                  <a:lnTo>
                    <a:pt x="12788" y="1120"/>
                  </a:lnTo>
                  <a:cubicBezTo>
                    <a:pt x="12788" y="906"/>
                    <a:pt x="12622" y="739"/>
                    <a:pt x="12407" y="739"/>
                  </a:cubicBezTo>
                  <a:cubicBezTo>
                    <a:pt x="12193" y="739"/>
                    <a:pt x="12074" y="668"/>
                    <a:pt x="11884" y="477"/>
                  </a:cubicBezTo>
                  <a:cubicBezTo>
                    <a:pt x="11693" y="263"/>
                    <a:pt x="11407" y="1"/>
                    <a:pt x="10883" y="1"/>
                  </a:cubicBezTo>
                  <a:cubicBezTo>
                    <a:pt x="10359" y="1"/>
                    <a:pt x="10074" y="263"/>
                    <a:pt x="9859" y="477"/>
                  </a:cubicBezTo>
                  <a:cubicBezTo>
                    <a:pt x="9693" y="668"/>
                    <a:pt x="9597" y="739"/>
                    <a:pt x="9383" y="739"/>
                  </a:cubicBezTo>
                  <a:cubicBezTo>
                    <a:pt x="9169" y="739"/>
                    <a:pt x="9073" y="668"/>
                    <a:pt x="8907" y="477"/>
                  </a:cubicBezTo>
                  <a:cubicBezTo>
                    <a:pt x="8692" y="263"/>
                    <a:pt x="8407" y="1"/>
                    <a:pt x="7883" y="1"/>
                  </a:cubicBezTo>
                  <a:cubicBezTo>
                    <a:pt x="7359" y="1"/>
                    <a:pt x="7073" y="263"/>
                    <a:pt x="6882" y="477"/>
                  </a:cubicBezTo>
                  <a:cubicBezTo>
                    <a:pt x="6692" y="668"/>
                    <a:pt x="6597" y="739"/>
                    <a:pt x="6382" y="739"/>
                  </a:cubicBezTo>
                  <a:cubicBezTo>
                    <a:pt x="6168" y="739"/>
                    <a:pt x="6097" y="668"/>
                    <a:pt x="5906" y="477"/>
                  </a:cubicBezTo>
                  <a:cubicBezTo>
                    <a:pt x="5692" y="263"/>
                    <a:pt x="5430" y="1"/>
                    <a:pt x="4882" y="1"/>
                  </a:cubicBezTo>
                  <a:cubicBezTo>
                    <a:pt x="4358" y="1"/>
                    <a:pt x="4072" y="263"/>
                    <a:pt x="3882" y="477"/>
                  </a:cubicBezTo>
                  <a:cubicBezTo>
                    <a:pt x="3691" y="668"/>
                    <a:pt x="3596" y="739"/>
                    <a:pt x="3382" y="739"/>
                  </a:cubicBezTo>
                  <a:cubicBezTo>
                    <a:pt x="3191" y="739"/>
                    <a:pt x="3096" y="668"/>
                    <a:pt x="2905" y="477"/>
                  </a:cubicBezTo>
                  <a:cubicBezTo>
                    <a:pt x="2715" y="263"/>
                    <a:pt x="2429" y="1"/>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09" name="Google Shape;1309;p62"/>
            <p:cNvSpPr/>
            <p:nvPr/>
          </p:nvSpPr>
          <p:spPr>
            <a:xfrm>
              <a:off x="3471934" y="3618172"/>
              <a:ext cx="404068" cy="47424"/>
            </a:xfrm>
            <a:custGeom>
              <a:rect b="b" l="l" r="r" t="t"/>
              <a:pathLst>
                <a:path extrusionOk="0" h="1501" w="12789">
                  <a:moveTo>
                    <a:pt x="1905" y="0"/>
                  </a:moveTo>
                  <a:cubicBezTo>
                    <a:pt x="1691" y="0"/>
                    <a:pt x="1596" y="72"/>
                    <a:pt x="1405" y="262"/>
                  </a:cubicBezTo>
                  <a:cubicBezTo>
                    <a:pt x="1159" y="509"/>
                    <a:pt x="867" y="740"/>
                    <a:pt x="398" y="740"/>
                  </a:cubicBezTo>
                  <a:cubicBezTo>
                    <a:pt x="278" y="740"/>
                    <a:pt x="146" y="725"/>
                    <a:pt x="0" y="691"/>
                  </a:cubicBezTo>
                  <a:lnTo>
                    <a:pt x="0" y="1120"/>
                  </a:lnTo>
                  <a:cubicBezTo>
                    <a:pt x="0" y="1334"/>
                    <a:pt x="167" y="1501"/>
                    <a:pt x="381" y="1501"/>
                  </a:cubicBezTo>
                  <a:lnTo>
                    <a:pt x="12407" y="1501"/>
                  </a:lnTo>
                  <a:cubicBezTo>
                    <a:pt x="12622" y="1501"/>
                    <a:pt x="12788" y="1334"/>
                    <a:pt x="12788" y="1120"/>
                  </a:cubicBezTo>
                  <a:lnTo>
                    <a:pt x="12788" y="691"/>
                  </a:lnTo>
                  <a:cubicBezTo>
                    <a:pt x="12643" y="725"/>
                    <a:pt x="12511" y="740"/>
                    <a:pt x="12391" y="740"/>
                  </a:cubicBezTo>
                  <a:cubicBezTo>
                    <a:pt x="11921" y="740"/>
                    <a:pt x="11625" y="509"/>
                    <a:pt x="11360" y="262"/>
                  </a:cubicBezTo>
                  <a:cubicBezTo>
                    <a:pt x="11193" y="72"/>
                    <a:pt x="11098" y="0"/>
                    <a:pt x="10883" y="0"/>
                  </a:cubicBezTo>
                  <a:cubicBezTo>
                    <a:pt x="10669" y="0"/>
                    <a:pt x="10574" y="72"/>
                    <a:pt x="10407" y="262"/>
                  </a:cubicBezTo>
                  <a:cubicBezTo>
                    <a:pt x="10193" y="477"/>
                    <a:pt x="9907" y="739"/>
                    <a:pt x="9383" y="739"/>
                  </a:cubicBezTo>
                  <a:cubicBezTo>
                    <a:pt x="8859" y="739"/>
                    <a:pt x="8573" y="477"/>
                    <a:pt x="8359" y="262"/>
                  </a:cubicBezTo>
                  <a:cubicBezTo>
                    <a:pt x="8192" y="72"/>
                    <a:pt x="8097" y="0"/>
                    <a:pt x="7883" y="0"/>
                  </a:cubicBezTo>
                  <a:cubicBezTo>
                    <a:pt x="7668" y="0"/>
                    <a:pt x="7597" y="72"/>
                    <a:pt x="7406" y="262"/>
                  </a:cubicBezTo>
                  <a:cubicBezTo>
                    <a:pt x="7192" y="477"/>
                    <a:pt x="6906" y="739"/>
                    <a:pt x="6382" y="739"/>
                  </a:cubicBezTo>
                  <a:cubicBezTo>
                    <a:pt x="5858" y="739"/>
                    <a:pt x="5573" y="477"/>
                    <a:pt x="5382" y="262"/>
                  </a:cubicBezTo>
                  <a:cubicBezTo>
                    <a:pt x="5192" y="72"/>
                    <a:pt x="5096" y="0"/>
                    <a:pt x="4882" y="0"/>
                  </a:cubicBezTo>
                  <a:cubicBezTo>
                    <a:pt x="4692" y="0"/>
                    <a:pt x="4596" y="72"/>
                    <a:pt x="4406" y="262"/>
                  </a:cubicBezTo>
                  <a:cubicBezTo>
                    <a:pt x="4191" y="477"/>
                    <a:pt x="3929" y="739"/>
                    <a:pt x="3382" y="739"/>
                  </a:cubicBezTo>
                  <a:cubicBezTo>
                    <a:pt x="2858" y="739"/>
                    <a:pt x="2572" y="477"/>
                    <a:pt x="2382" y="262"/>
                  </a:cubicBezTo>
                  <a:cubicBezTo>
                    <a:pt x="2191" y="72"/>
                    <a:pt x="2096" y="0"/>
                    <a:pt x="19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10" name="Google Shape;1310;p62"/>
          <p:cNvGrpSpPr/>
          <p:nvPr/>
        </p:nvGrpSpPr>
        <p:grpSpPr>
          <a:xfrm>
            <a:off x="4059582" y="3286006"/>
            <a:ext cx="404075" cy="354756"/>
            <a:chOff x="4059582" y="3286006"/>
            <a:chExt cx="404075" cy="354756"/>
          </a:xfrm>
        </p:grpSpPr>
        <p:sp>
          <p:nvSpPr>
            <p:cNvPr id="1311" name="Google Shape;1311;p62"/>
            <p:cNvSpPr/>
            <p:nvPr/>
          </p:nvSpPr>
          <p:spPr>
            <a:xfrm>
              <a:off x="4178445" y="3286353"/>
              <a:ext cx="166316" cy="236299"/>
            </a:xfrm>
            <a:custGeom>
              <a:rect b="b" l="l" r="r" t="t"/>
              <a:pathLst>
                <a:path extrusionOk="0" h="7479" w="5264">
                  <a:moveTo>
                    <a:pt x="1882" y="2977"/>
                  </a:moveTo>
                  <a:cubicBezTo>
                    <a:pt x="2097" y="2977"/>
                    <a:pt x="2263" y="3168"/>
                    <a:pt x="2263" y="3358"/>
                  </a:cubicBezTo>
                  <a:cubicBezTo>
                    <a:pt x="2263" y="3572"/>
                    <a:pt x="2097" y="3739"/>
                    <a:pt x="1882" y="3739"/>
                  </a:cubicBezTo>
                  <a:cubicBezTo>
                    <a:pt x="1668" y="3739"/>
                    <a:pt x="1501" y="3572"/>
                    <a:pt x="1501" y="3358"/>
                  </a:cubicBezTo>
                  <a:cubicBezTo>
                    <a:pt x="1501" y="3168"/>
                    <a:pt x="1668" y="2977"/>
                    <a:pt x="1882" y="2977"/>
                  </a:cubicBezTo>
                  <a:close/>
                  <a:moveTo>
                    <a:pt x="3383" y="2977"/>
                  </a:moveTo>
                  <a:cubicBezTo>
                    <a:pt x="3597" y="2977"/>
                    <a:pt x="3764" y="3168"/>
                    <a:pt x="3764" y="3358"/>
                  </a:cubicBezTo>
                  <a:cubicBezTo>
                    <a:pt x="3764" y="3572"/>
                    <a:pt x="3597" y="3739"/>
                    <a:pt x="3383" y="3739"/>
                  </a:cubicBezTo>
                  <a:cubicBezTo>
                    <a:pt x="3168" y="3739"/>
                    <a:pt x="3002" y="3572"/>
                    <a:pt x="3002" y="3358"/>
                  </a:cubicBezTo>
                  <a:cubicBezTo>
                    <a:pt x="3002" y="3168"/>
                    <a:pt x="3168" y="2977"/>
                    <a:pt x="3383" y="2977"/>
                  </a:cubicBezTo>
                  <a:close/>
                  <a:moveTo>
                    <a:pt x="2644" y="0"/>
                  </a:moveTo>
                  <a:cubicBezTo>
                    <a:pt x="1644" y="0"/>
                    <a:pt x="858" y="739"/>
                    <a:pt x="763" y="1691"/>
                  </a:cubicBezTo>
                  <a:lnTo>
                    <a:pt x="120" y="2358"/>
                  </a:lnTo>
                  <a:cubicBezTo>
                    <a:pt x="49" y="2429"/>
                    <a:pt x="1" y="2525"/>
                    <a:pt x="1" y="2620"/>
                  </a:cubicBezTo>
                  <a:lnTo>
                    <a:pt x="1" y="3501"/>
                  </a:lnTo>
                  <a:cubicBezTo>
                    <a:pt x="1" y="4096"/>
                    <a:pt x="287" y="4382"/>
                    <a:pt x="549" y="4644"/>
                  </a:cubicBezTo>
                  <a:cubicBezTo>
                    <a:pt x="834" y="4954"/>
                    <a:pt x="1144" y="5263"/>
                    <a:pt x="1144" y="6359"/>
                  </a:cubicBezTo>
                  <a:cubicBezTo>
                    <a:pt x="1144" y="6406"/>
                    <a:pt x="1144" y="6478"/>
                    <a:pt x="1168" y="6525"/>
                  </a:cubicBezTo>
                  <a:lnTo>
                    <a:pt x="1549" y="7264"/>
                  </a:lnTo>
                  <a:cubicBezTo>
                    <a:pt x="1620" y="7407"/>
                    <a:pt x="1739" y="7478"/>
                    <a:pt x="1882" y="7478"/>
                  </a:cubicBezTo>
                  <a:lnTo>
                    <a:pt x="3383" y="7478"/>
                  </a:lnTo>
                  <a:cubicBezTo>
                    <a:pt x="3525" y="7478"/>
                    <a:pt x="3645" y="7407"/>
                    <a:pt x="3716" y="7264"/>
                  </a:cubicBezTo>
                  <a:lnTo>
                    <a:pt x="4097" y="6525"/>
                  </a:lnTo>
                  <a:cubicBezTo>
                    <a:pt x="4121" y="6478"/>
                    <a:pt x="4121" y="6406"/>
                    <a:pt x="4121" y="6335"/>
                  </a:cubicBezTo>
                  <a:cubicBezTo>
                    <a:pt x="4097" y="5239"/>
                    <a:pt x="4407" y="4930"/>
                    <a:pt x="4716" y="4644"/>
                  </a:cubicBezTo>
                  <a:cubicBezTo>
                    <a:pt x="4954" y="4382"/>
                    <a:pt x="5264" y="4096"/>
                    <a:pt x="5264" y="3501"/>
                  </a:cubicBezTo>
                  <a:lnTo>
                    <a:pt x="5264" y="2620"/>
                  </a:lnTo>
                  <a:cubicBezTo>
                    <a:pt x="5264" y="2525"/>
                    <a:pt x="5216" y="2429"/>
                    <a:pt x="5145" y="2358"/>
                  </a:cubicBezTo>
                  <a:lnTo>
                    <a:pt x="4502" y="1715"/>
                  </a:lnTo>
                  <a:cubicBezTo>
                    <a:pt x="4407" y="739"/>
                    <a:pt x="3621" y="0"/>
                    <a:pt x="26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2" name="Google Shape;1312;p62"/>
            <p:cNvSpPr/>
            <p:nvPr/>
          </p:nvSpPr>
          <p:spPr>
            <a:xfrm>
              <a:off x="4204037" y="3605376"/>
              <a:ext cx="139239" cy="35386"/>
            </a:xfrm>
            <a:custGeom>
              <a:rect b="b" l="l" r="r" t="t"/>
              <a:pathLst>
                <a:path extrusionOk="0" h="1120" w="4407">
                  <a:moveTo>
                    <a:pt x="548" y="1"/>
                  </a:moveTo>
                  <a:lnTo>
                    <a:pt x="1" y="1120"/>
                  </a:lnTo>
                  <a:lnTo>
                    <a:pt x="4406" y="1120"/>
                  </a:lnTo>
                  <a:lnTo>
                    <a:pt x="3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3" name="Google Shape;1313;p62"/>
            <p:cNvSpPr/>
            <p:nvPr/>
          </p:nvSpPr>
          <p:spPr>
            <a:xfrm>
              <a:off x="4369567" y="3499277"/>
              <a:ext cx="94090" cy="35418"/>
            </a:xfrm>
            <a:custGeom>
              <a:rect b="b" l="l" r="r" t="t"/>
              <a:pathLst>
                <a:path extrusionOk="0" h="1121" w="2978">
                  <a:moveTo>
                    <a:pt x="1" y="1"/>
                  </a:moveTo>
                  <a:lnTo>
                    <a:pt x="549" y="1120"/>
                  </a:lnTo>
                  <a:lnTo>
                    <a:pt x="2978" y="1120"/>
                  </a:lnTo>
                  <a:lnTo>
                    <a:pt x="2978" y="358"/>
                  </a:lnTo>
                  <a:cubicBezTo>
                    <a:pt x="2978" y="167"/>
                    <a:pt x="2811"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4" name="Google Shape;1314;p62"/>
            <p:cNvSpPr/>
            <p:nvPr/>
          </p:nvSpPr>
          <p:spPr>
            <a:xfrm>
              <a:off x="4347008" y="3557982"/>
              <a:ext cx="116649" cy="82779"/>
            </a:xfrm>
            <a:custGeom>
              <a:rect b="b" l="l" r="r" t="t"/>
              <a:pathLst>
                <a:path extrusionOk="0" h="2620" w="3692">
                  <a:moveTo>
                    <a:pt x="1191" y="0"/>
                  </a:moveTo>
                  <a:lnTo>
                    <a:pt x="0" y="1215"/>
                  </a:lnTo>
                  <a:lnTo>
                    <a:pt x="715" y="2620"/>
                  </a:lnTo>
                  <a:lnTo>
                    <a:pt x="3311" y="2620"/>
                  </a:lnTo>
                  <a:cubicBezTo>
                    <a:pt x="3525" y="2620"/>
                    <a:pt x="3692" y="2453"/>
                    <a:pt x="3692" y="2263"/>
                  </a:cubicBezTo>
                  <a:lnTo>
                    <a:pt x="3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5" name="Google Shape;1315;p62"/>
            <p:cNvSpPr/>
            <p:nvPr/>
          </p:nvSpPr>
          <p:spPr>
            <a:xfrm>
              <a:off x="4059582" y="3582058"/>
              <a:ext cx="137723" cy="58704"/>
            </a:xfrm>
            <a:custGeom>
              <a:rect b="b" l="l" r="r" t="t"/>
              <a:pathLst>
                <a:path extrusionOk="0" h="1858" w="4359">
                  <a:moveTo>
                    <a:pt x="0" y="0"/>
                  </a:moveTo>
                  <a:lnTo>
                    <a:pt x="0" y="1501"/>
                  </a:lnTo>
                  <a:cubicBezTo>
                    <a:pt x="0" y="1691"/>
                    <a:pt x="167" y="1858"/>
                    <a:pt x="381" y="1858"/>
                  </a:cubicBezTo>
                  <a:lnTo>
                    <a:pt x="3739" y="1858"/>
                  </a:lnTo>
                  <a:lnTo>
                    <a:pt x="4358" y="596"/>
                  </a:lnTo>
                  <a:lnTo>
                    <a:pt x="25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6" name="Google Shape;1316;p62"/>
            <p:cNvSpPr/>
            <p:nvPr/>
          </p:nvSpPr>
          <p:spPr>
            <a:xfrm>
              <a:off x="4059582" y="3499277"/>
              <a:ext cx="94817" cy="58735"/>
            </a:xfrm>
            <a:custGeom>
              <a:rect b="b" l="l" r="r" t="t"/>
              <a:pathLst>
                <a:path extrusionOk="0" h="1859" w="3001">
                  <a:moveTo>
                    <a:pt x="381" y="1"/>
                  </a:moveTo>
                  <a:cubicBezTo>
                    <a:pt x="167" y="1"/>
                    <a:pt x="0" y="167"/>
                    <a:pt x="0" y="358"/>
                  </a:cubicBezTo>
                  <a:lnTo>
                    <a:pt x="0" y="1858"/>
                  </a:lnTo>
                  <a:lnTo>
                    <a:pt x="2382" y="1858"/>
                  </a:lnTo>
                  <a:lnTo>
                    <a:pt x="30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7" name="Google Shape;1317;p62"/>
            <p:cNvSpPr/>
            <p:nvPr/>
          </p:nvSpPr>
          <p:spPr>
            <a:xfrm>
              <a:off x="4158129" y="3499277"/>
              <a:ext cx="207706" cy="82810"/>
            </a:xfrm>
            <a:custGeom>
              <a:rect b="b" l="l" r="r" t="t"/>
              <a:pathLst>
                <a:path extrusionOk="0" h="2621" w="6574">
                  <a:moveTo>
                    <a:pt x="668" y="1"/>
                  </a:moveTo>
                  <a:lnTo>
                    <a:pt x="1" y="2001"/>
                  </a:lnTo>
                  <a:lnTo>
                    <a:pt x="1835" y="2620"/>
                  </a:lnTo>
                  <a:lnTo>
                    <a:pt x="5359" y="2620"/>
                  </a:lnTo>
                  <a:lnTo>
                    <a:pt x="6574" y="1406"/>
                  </a:lnTo>
                  <a:lnTo>
                    <a:pt x="5859" y="1"/>
                  </a:lnTo>
                  <a:lnTo>
                    <a:pt x="5454" y="1"/>
                  </a:lnTo>
                  <a:cubicBezTo>
                    <a:pt x="5431" y="25"/>
                    <a:pt x="5431" y="72"/>
                    <a:pt x="5407" y="120"/>
                  </a:cubicBezTo>
                  <a:lnTo>
                    <a:pt x="5026" y="858"/>
                  </a:lnTo>
                  <a:cubicBezTo>
                    <a:pt x="4835" y="1263"/>
                    <a:pt x="4454" y="1501"/>
                    <a:pt x="4026" y="1501"/>
                  </a:cubicBezTo>
                  <a:lnTo>
                    <a:pt x="2525" y="1501"/>
                  </a:lnTo>
                  <a:cubicBezTo>
                    <a:pt x="2097" y="1501"/>
                    <a:pt x="1716" y="1263"/>
                    <a:pt x="1525" y="882"/>
                  </a:cubicBezTo>
                  <a:lnTo>
                    <a:pt x="1144" y="120"/>
                  </a:lnTo>
                  <a:cubicBezTo>
                    <a:pt x="1120" y="72"/>
                    <a:pt x="1120" y="25"/>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8" name="Google Shape;1318;p62"/>
            <p:cNvSpPr/>
            <p:nvPr/>
          </p:nvSpPr>
          <p:spPr>
            <a:xfrm>
              <a:off x="4334970" y="3286006"/>
              <a:ext cx="80536" cy="84643"/>
            </a:xfrm>
            <a:custGeom>
              <a:rect b="b" l="l" r="r" t="t"/>
              <a:pathLst>
                <a:path extrusionOk="0" h="2679" w="2549">
                  <a:moveTo>
                    <a:pt x="2168" y="1"/>
                  </a:moveTo>
                  <a:cubicBezTo>
                    <a:pt x="2075" y="1"/>
                    <a:pt x="1985" y="43"/>
                    <a:pt x="1905" y="107"/>
                  </a:cubicBezTo>
                  <a:cubicBezTo>
                    <a:pt x="1858" y="178"/>
                    <a:pt x="1405" y="559"/>
                    <a:pt x="0" y="702"/>
                  </a:cubicBezTo>
                  <a:cubicBezTo>
                    <a:pt x="119" y="916"/>
                    <a:pt x="191" y="1131"/>
                    <a:pt x="238" y="1369"/>
                  </a:cubicBezTo>
                  <a:lnTo>
                    <a:pt x="715" y="1821"/>
                  </a:lnTo>
                  <a:cubicBezTo>
                    <a:pt x="929" y="2036"/>
                    <a:pt x="1048" y="2321"/>
                    <a:pt x="1048" y="2631"/>
                  </a:cubicBezTo>
                  <a:lnTo>
                    <a:pt x="1048" y="2679"/>
                  </a:lnTo>
                  <a:cubicBezTo>
                    <a:pt x="1882" y="2250"/>
                    <a:pt x="2548" y="1416"/>
                    <a:pt x="2548" y="369"/>
                  </a:cubicBezTo>
                  <a:cubicBezTo>
                    <a:pt x="2548" y="226"/>
                    <a:pt x="2453" y="83"/>
                    <a:pt x="2310" y="35"/>
                  </a:cubicBezTo>
                  <a:cubicBezTo>
                    <a:pt x="2263" y="11"/>
                    <a:pt x="2215" y="1"/>
                    <a:pt x="2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19" name="Google Shape;1319;p62"/>
            <p:cNvSpPr/>
            <p:nvPr/>
          </p:nvSpPr>
          <p:spPr>
            <a:xfrm>
              <a:off x="4107734" y="3286385"/>
              <a:ext cx="80536" cy="84264"/>
            </a:xfrm>
            <a:custGeom>
              <a:rect b="b" l="l" r="r" t="t"/>
              <a:pathLst>
                <a:path extrusionOk="0" h="2667" w="2549">
                  <a:moveTo>
                    <a:pt x="373" y="0"/>
                  </a:moveTo>
                  <a:cubicBezTo>
                    <a:pt x="329" y="0"/>
                    <a:pt x="284" y="8"/>
                    <a:pt x="238" y="23"/>
                  </a:cubicBezTo>
                  <a:cubicBezTo>
                    <a:pt x="96" y="95"/>
                    <a:pt x="0" y="214"/>
                    <a:pt x="0" y="380"/>
                  </a:cubicBezTo>
                  <a:cubicBezTo>
                    <a:pt x="0" y="1547"/>
                    <a:pt x="715" y="2286"/>
                    <a:pt x="1501" y="2667"/>
                  </a:cubicBezTo>
                  <a:lnTo>
                    <a:pt x="1501" y="2619"/>
                  </a:lnTo>
                  <a:cubicBezTo>
                    <a:pt x="1501" y="2309"/>
                    <a:pt x="1620" y="2024"/>
                    <a:pt x="1834" y="1809"/>
                  </a:cubicBezTo>
                  <a:lnTo>
                    <a:pt x="2310" y="1357"/>
                  </a:lnTo>
                  <a:cubicBezTo>
                    <a:pt x="2358" y="1119"/>
                    <a:pt x="2429" y="904"/>
                    <a:pt x="2548" y="690"/>
                  </a:cubicBezTo>
                  <a:cubicBezTo>
                    <a:pt x="1143" y="547"/>
                    <a:pt x="691" y="166"/>
                    <a:pt x="643" y="118"/>
                  </a:cubicBezTo>
                  <a:cubicBezTo>
                    <a:pt x="562" y="37"/>
                    <a:pt x="469" y="0"/>
                    <a:pt x="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20" name="Google Shape;1320;p62"/>
          <p:cNvGrpSpPr/>
          <p:nvPr/>
        </p:nvGrpSpPr>
        <p:grpSpPr>
          <a:xfrm>
            <a:off x="3471934" y="2669352"/>
            <a:ext cx="404076" cy="403349"/>
            <a:chOff x="3471934" y="2669352"/>
            <a:chExt cx="404076" cy="403349"/>
          </a:xfrm>
        </p:grpSpPr>
        <p:sp>
          <p:nvSpPr>
            <p:cNvPr id="1321" name="Google Shape;1321;p62"/>
            <p:cNvSpPr/>
            <p:nvPr/>
          </p:nvSpPr>
          <p:spPr>
            <a:xfrm>
              <a:off x="3567479" y="2764897"/>
              <a:ext cx="212982" cy="212224"/>
            </a:xfrm>
            <a:custGeom>
              <a:rect b="b" l="l" r="r" t="t"/>
              <a:pathLst>
                <a:path extrusionOk="0" h="6717" w="6741">
                  <a:moveTo>
                    <a:pt x="3358" y="1"/>
                  </a:moveTo>
                  <a:cubicBezTo>
                    <a:pt x="1501" y="1"/>
                    <a:pt x="1" y="1501"/>
                    <a:pt x="1" y="3359"/>
                  </a:cubicBezTo>
                  <a:cubicBezTo>
                    <a:pt x="1" y="5216"/>
                    <a:pt x="1501" y="6717"/>
                    <a:pt x="3358" y="6717"/>
                  </a:cubicBezTo>
                  <a:cubicBezTo>
                    <a:pt x="5216" y="6717"/>
                    <a:pt x="6740" y="5216"/>
                    <a:pt x="6740" y="3359"/>
                  </a:cubicBezTo>
                  <a:cubicBezTo>
                    <a:pt x="6740" y="1501"/>
                    <a:pt x="5216" y="1"/>
                    <a:pt x="3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2" name="Google Shape;1322;p62"/>
            <p:cNvSpPr/>
            <p:nvPr/>
          </p:nvSpPr>
          <p:spPr>
            <a:xfrm>
              <a:off x="3760845" y="2959401"/>
              <a:ext cx="83569" cy="81104"/>
            </a:xfrm>
            <a:custGeom>
              <a:rect b="b" l="l" r="r" t="t"/>
              <a:pathLst>
                <a:path extrusionOk="0" h="2567" w="2645">
                  <a:moveTo>
                    <a:pt x="430" y="1"/>
                  </a:moveTo>
                  <a:cubicBezTo>
                    <a:pt x="334" y="1"/>
                    <a:pt x="239" y="37"/>
                    <a:pt x="168" y="108"/>
                  </a:cubicBezTo>
                  <a:cubicBezTo>
                    <a:pt x="1" y="251"/>
                    <a:pt x="1" y="489"/>
                    <a:pt x="168" y="656"/>
                  </a:cubicBezTo>
                  <a:lnTo>
                    <a:pt x="1954" y="2442"/>
                  </a:lnTo>
                  <a:cubicBezTo>
                    <a:pt x="2037" y="2525"/>
                    <a:pt x="2138" y="2567"/>
                    <a:pt x="2236" y="2567"/>
                  </a:cubicBezTo>
                  <a:cubicBezTo>
                    <a:pt x="2335" y="2567"/>
                    <a:pt x="2430" y="2525"/>
                    <a:pt x="2501" y="2442"/>
                  </a:cubicBezTo>
                  <a:cubicBezTo>
                    <a:pt x="2644" y="2299"/>
                    <a:pt x="2644" y="2061"/>
                    <a:pt x="2501" y="1918"/>
                  </a:cubicBezTo>
                  <a:lnTo>
                    <a:pt x="691" y="108"/>
                  </a:lnTo>
                  <a:cubicBezTo>
                    <a:pt x="620" y="37"/>
                    <a:pt x="525" y="1"/>
                    <a:pt x="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3" name="Google Shape;1323;p62"/>
            <p:cNvSpPr/>
            <p:nvPr/>
          </p:nvSpPr>
          <p:spPr>
            <a:xfrm>
              <a:off x="3503530" y="2701516"/>
              <a:ext cx="82779" cy="81104"/>
            </a:xfrm>
            <a:custGeom>
              <a:rect b="b" l="l" r="r" t="t"/>
              <a:pathLst>
                <a:path extrusionOk="0" h="2567" w="2620">
                  <a:moveTo>
                    <a:pt x="405" y="1"/>
                  </a:moveTo>
                  <a:cubicBezTo>
                    <a:pt x="310" y="1"/>
                    <a:pt x="215" y="42"/>
                    <a:pt x="143" y="126"/>
                  </a:cubicBezTo>
                  <a:cubicBezTo>
                    <a:pt x="0" y="269"/>
                    <a:pt x="0" y="507"/>
                    <a:pt x="143" y="650"/>
                  </a:cubicBezTo>
                  <a:lnTo>
                    <a:pt x="1953" y="2459"/>
                  </a:lnTo>
                  <a:cubicBezTo>
                    <a:pt x="2025" y="2531"/>
                    <a:pt x="2120" y="2567"/>
                    <a:pt x="2215" y="2567"/>
                  </a:cubicBezTo>
                  <a:cubicBezTo>
                    <a:pt x="2310" y="2567"/>
                    <a:pt x="2406" y="2531"/>
                    <a:pt x="2477" y="2459"/>
                  </a:cubicBezTo>
                  <a:cubicBezTo>
                    <a:pt x="2620" y="2317"/>
                    <a:pt x="2620" y="2078"/>
                    <a:pt x="2477" y="1912"/>
                  </a:cubicBezTo>
                  <a:lnTo>
                    <a:pt x="667" y="126"/>
                  </a:lnTo>
                  <a:cubicBezTo>
                    <a:pt x="596" y="42"/>
                    <a:pt x="500"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4" name="Google Shape;1324;p62"/>
            <p:cNvSpPr/>
            <p:nvPr/>
          </p:nvSpPr>
          <p:spPr>
            <a:xfrm>
              <a:off x="3503530" y="2959401"/>
              <a:ext cx="82779" cy="81104"/>
            </a:xfrm>
            <a:custGeom>
              <a:rect b="b" l="l" r="r" t="t"/>
              <a:pathLst>
                <a:path extrusionOk="0" h="2567" w="2620">
                  <a:moveTo>
                    <a:pt x="2215" y="1"/>
                  </a:moveTo>
                  <a:cubicBezTo>
                    <a:pt x="2120" y="1"/>
                    <a:pt x="2025" y="37"/>
                    <a:pt x="1953" y="108"/>
                  </a:cubicBezTo>
                  <a:lnTo>
                    <a:pt x="143" y="1918"/>
                  </a:lnTo>
                  <a:cubicBezTo>
                    <a:pt x="0" y="2061"/>
                    <a:pt x="0" y="2299"/>
                    <a:pt x="143" y="2442"/>
                  </a:cubicBezTo>
                  <a:cubicBezTo>
                    <a:pt x="215" y="2525"/>
                    <a:pt x="310" y="2567"/>
                    <a:pt x="405" y="2567"/>
                  </a:cubicBezTo>
                  <a:cubicBezTo>
                    <a:pt x="500" y="2567"/>
                    <a:pt x="596" y="2525"/>
                    <a:pt x="667" y="2442"/>
                  </a:cubicBezTo>
                  <a:lnTo>
                    <a:pt x="2477" y="656"/>
                  </a:lnTo>
                  <a:cubicBezTo>
                    <a:pt x="2620" y="489"/>
                    <a:pt x="2620" y="251"/>
                    <a:pt x="2477" y="108"/>
                  </a:cubicBezTo>
                  <a:cubicBezTo>
                    <a:pt x="2406" y="37"/>
                    <a:pt x="2310" y="1"/>
                    <a:pt x="2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5" name="Google Shape;1325;p62"/>
            <p:cNvSpPr/>
            <p:nvPr/>
          </p:nvSpPr>
          <p:spPr>
            <a:xfrm>
              <a:off x="3760845" y="2701516"/>
              <a:ext cx="83569" cy="81104"/>
            </a:xfrm>
            <a:custGeom>
              <a:rect b="b" l="l" r="r" t="t"/>
              <a:pathLst>
                <a:path extrusionOk="0" h="2567" w="2645">
                  <a:moveTo>
                    <a:pt x="2236" y="1"/>
                  </a:moveTo>
                  <a:cubicBezTo>
                    <a:pt x="2138" y="1"/>
                    <a:pt x="2037" y="42"/>
                    <a:pt x="1954" y="126"/>
                  </a:cubicBezTo>
                  <a:lnTo>
                    <a:pt x="168" y="1912"/>
                  </a:lnTo>
                  <a:cubicBezTo>
                    <a:pt x="1" y="2078"/>
                    <a:pt x="1" y="2317"/>
                    <a:pt x="168" y="2459"/>
                  </a:cubicBezTo>
                  <a:cubicBezTo>
                    <a:pt x="239" y="2531"/>
                    <a:pt x="334" y="2567"/>
                    <a:pt x="430" y="2567"/>
                  </a:cubicBezTo>
                  <a:cubicBezTo>
                    <a:pt x="525" y="2567"/>
                    <a:pt x="620" y="2531"/>
                    <a:pt x="691" y="2459"/>
                  </a:cubicBezTo>
                  <a:lnTo>
                    <a:pt x="2501" y="650"/>
                  </a:lnTo>
                  <a:cubicBezTo>
                    <a:pt x="2644" y="507"/>
                    <a:pt x="2644" y="269"/>
                    <a:pt x="2501" y="126"/>
                  </a:cubicBezTo>
                  <a:cubicBezTo>
                    <a:pt x="2430" y="42"/>
                    <a:pt x="2335" y="1"/>
                    <a:pt x="22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6" name="Google Shape;1326;p62"/>
            <p:cNvSpPr/>
            <p:nvPr/>
          </p:nvSpPr>
          <p:spPr>
            <a:xfrm>
              <a:off x="3714968" y="2990207"/>
              <a:ext cx="35386" cy="45623"/>
            </a:xfrm>
            <a:custGeom>
              <a:rect b="b" l="l" r="r" t="t"/>
              <a:pathLst>
                <a:path extrusionOk="0" h="1444" w="1120">
                  <a:moveTo>
                    <a:pt x="421" y="1"/>
                  </a:moveTo>
                  <a:cubicBezTo>
                    <a:pt x="368" y="1"/>
                    <a:pt x="313" y="13"/>
                    <a:pt x="262" y="38"/>
                  </a:cubicBezTo>
                  <a:cubicBezTo>
                    <a:pt x="72" y="110"/>
                    <a:pt x="0" y="324"/>
                    <a:pt x="72" y="514"/>
                  </a:cubicBezTo>
                  <a:lnTo>
                    <a:pt x="357" y="1205"/>
                  </a:lnTo>
                  <a:cubicBezTo>
                    <a:pt x="413" y="1353"/>
                    <a:pt x="568" y="1443"/>
                    <a:pt x="713" y="1443"/>
                  </a:cubicBezTo>
                  <a:cubicBezTo>
                    <a:pt x="755" y="1443"/>
                    <a:pt x="796" y="1435"/>
                    <a:pt x="834" y="1419"/>
                  </a:cubicBezTo>
                  <a:cubicBezTo>
                    <a:pt x="1048" y="1348"/>
                    <a:pt x="1119" y="1110"/>
                    <a:pt x="1048" y="919"/>
                  </a:cubicBezTo>
                  <a:lnTo>
                    <a:pt x="762" y="229"/>
                  </a:lnTo>
                  <a:cubicBezTo>
                    <a:pt x="710" y="89"/>
                    <a:pt x="568" y="1"/>
                    <a:pt x="4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7" name="Google Shape;1327;p62"/>
            <p:cNvSpPr/>
            <p:nvPr/>
          </p:nvSpPr>
          <p:spPr>
            <a:xfrm>
              <a:off x="3596832" y="2706224"/>
              <a:ext cx="36145" cy="45592"/>
            </a:xfrm>
            <a:custGeom>
              <a:rect b="b" l="l" r="r" t="t"/>
              <a:pathLst>
                <a:path extrusionOk="0" h="1443" w="1144">
                  <a:moveTo>
                    <a:pt x="417" y="1"/>
                  </a:moveTo>
                  <a:cubicBezTo>
                    <a:pt x="373" y="1"/>
                    <a:pt x="329" y="8"/>
                    <a:pt x="286" y="24"/>
                  </a:cubicBezTo>
                  <a:cubicBezTo>
                    <a:pt x="96" y="96"/>
                    <a:pt x="0" y="334"/>
                    <a:pt x="96" y="524"/>
                  </a:cubicBezTo>
                  <a:lnTo>
                    <a:pt x="381" y="1215"/>
                  </a:lnTo>
                  <a:cubicBezTo>
                    <a:pt x="434" y="1354"/>
                    <a:pt x="563" y="1443"/>
                    <a:pt x="703" y="1443"/>
                  </a:cubicBezTo>
                  <a:cubicBezTo>
                    <a:pt x="754" y="1443"/>
                    <a:pt x="807" y="1431"/>
                    <a:pt x="858" y="1406"/>
                  </a:cubicBezTo>
                  <a:cubicBezTo>
                    <a:pt x="1048" y="1334"/>
                    <a:pt x="1143" y="1120"/>
                    <a:pt x="1072" y="929"/>
                  </a:cubicBezTo>
                  <a:lnTo>
                    <a:pt x="786" y="239"/>
                  </a:lnTo>
                  <a:cubicBezTo>
                    <a:pt x="712" y="91"/>
                    <a:pt x="567"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8" name="Google Shape;1328;p62"/>
            <p:cNvSpPr/>
            <p:nvPr/>
          </p:nvSpPr>
          <p:spPr>
            <a:xfrm>
              <a:off x="3507290" y="2913461"/>
              <a:ext cx="48941" cy="32827"/>
            </a:xfrm>
            <a:custGeom>
              <a:rect b="b" l="l" r="r" t="t"/>
              <a:pathLst>
                <a:path extrusionOk="0" h="1039" w="1549">
                  <a:moveTo>
                    <a:pt x="1132" y="1"/>
                  </a:moveTo>
                  <a:cubicBezTo>
                    <a:pt x="1081" y="1"/>
                    <a:pt x="1028" y="13"/>
                    <a:pt x="977" y="38"/>
                  </a:cubicBezTo>
                  <a:lnTo>
                    <a:pt x="286" y="324"/>
                  </a:lnTo>
                  <a:cubicBezTo>
                    <a:pt x="96" y="395"/>
                    <a:pt x="0" y="610"/>
                    <a:pt x="72" y="800"/>
                  </a:cubicBezTo>
                  <a:cubicBezTo>
                    <a:pt x="146" y="948"/>
                    <a:pt x="291" y="1038"/>
                    <a:pt x="441" y="1038"/>
                  </a:cubicBezTo>
                  <a:cubicBezTo>
                    <a:pt x="485" y="1038"/>
                    <a:pt x="529" y="1031"/>
                    <a:pt x="572" y="1014"/>
                  </a:cubicBezTo>
                  <a:lnTo>
                    <a:pt x="1263" y="729"/>
                  </a:lnTo>
                  <a:cubicBezTo>
                    <a:pt x="1453" y="633"/>
                    <a:pt x="1548" y="419"/>
                    <a:pt x="1453" y="229"/>
                  </a:cubicBezTo>
                  <a:cubicBezTo>
                    <a:pt x="1401" y="89"/>
                    <a:pt x="1272" y="1"/>
                    <a:pt x="1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29" name="Google Shape;1329;p62"/>
            <p:cNvSpPr/>
            <p:nvPr/>
          </p:nvSpPr>
          <p:spPr>
            <a:xfrm>
              <a:off x="3791714" y="2795766"/>
              <a:ext cx="48182" cy="32796"/>
            </a:xfrm>
            <a:custGeom>
              <a:rect b="b" l="l" r="r" t="t"/>
              <a:pathLst>
                <a:path extrusionOk="0" h="1038" w="1525">
                  <a:moveTo>
                    <a:pt x="1107" y="0"/>
                  </a:moveTo>
                  <a:cubicBezTo>
                    <a:pt x="1064" y="0"/>
                    <a:pt x="1020" y="8"/>
                    <a:pt x="977" y="24"/>
                  </a:cubicBezTo>
                  <a:lnTo>
                    <a:pt x="286" y="310"/>
                  </a:lnTo>
                  <a:cubicBezTo>
                    <a:pt x="96" y="405"/>
                    <a:pt x="0" y="620"/>
                    <a:pt x="72" y="810"/>
                  </a:cubicBezTo>
                  <a:cubicBezTo>
                    <a:pt x="124" y="950"/>
                    <a:pt x="266" y="1038"/>
                    <a:pt x="413" y="1038"/>
                  </a:cubicBezTo>
                  <a:cubicBezTo>
                    <a:pt x="466" y="1038"/>
                    <a:pt x="521" y="1026"/>
                    <a:pt x="572" y="1001"/>
                  </a:cubicBezTo>
                  <a:lnTo>
                    <a:pt x="1262" y="715"/>
                  </a:lnTo>
                  <a:cubicBezTo>
                    <a:pt x="1453" y="643"/>
                    <a:pt x="1524" y="429"/>
                    <a:pt x="1453" y="239"/>
                  </a:cubicBezTo>
                  <a:cubicBezTo>
                    <a:pt x="1398" y="91"/>
                    <a:pt x="1256" y="0"/>
                    <a:pt x="11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0" name="Google Shape;1330;p62"/>
            <p:cNvSpPr/>
            <p:nvPr/>
          </p:nvSpPr>
          <p:spPr>
            <a:xfrm>
              <a:off x="3596832" y="2990207"/>
              <a:ext cx="36145" cy="45623"/>
            </a:xfrm>
            <a:custGeom>
              <a:rect b="b" l="l" r="r" t="t"/>
              <a:pathLst>
                <a:path extrusionOk="0" h="1444" w="1144">
                  <a:moveTo>
                    <a:pt x="703" y="1"/>
                  </a:moveTo>
                  <a:cubicBezTo>
                    <a:pt x="563" y="1"/>
                    <a:pt x="434" y="89"/>
                    <a:pt x="381" y="229"/>
                  </a:cubicBezTo>
                  <a:lnTo>
                    <a:pt x="72" y="919"/>
                  </a:lnTo>
                  <a:cubicBezTo>
                    <a:pt x="0" y="1110"/>
                    <a:pt x="96" y="1348"/>
                    <a:pt x="286" y="1419"/>
                  </a:cubicBezTo>
                  <a:cubicBezTo>
                    <a:pt x="329" y="1435"/>
                    <a:pt x="373" y="1443"/>
                    <a:pt x="417" y="1443"/>
                  </a:cubicBezTo>
                  <a:cubicBezTo>
                    <a:pt x="567" y="1443"/>
                    <a:pt x="712" y="1353"/>
                    <a:pt x="786" y="1205"/>
                  </a:cubicBezTo>
                  <a:lnTo>
                    <a:pt x="1072" y="514"/>
                  </a:lnTo>
                  <a:cubicBezTo>
                    <a:pt x="1143" y="324"/>
                    <a:pt x="1048" y="110"/>
                    <a:pt x="858" y="38"/>
                  </a:cubicBezTo>
                  <a:cubicBezTo>
                    <a:pt x="807" y="13"/>
                    <a:pt x="754" y="1"/>
                    <a:pt x="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1" name="Google Shape;1331;p62"/>
            <p:cNvSpPr/>
            <p:nvPr/>
          </p:nvSpPr>
          <p:spPr>
            <a:xfrm>
              <a:off x="3714968" y="2706224"/>
              <a:ext cx="35386" cy="45592"/>
            </a:xfrm>
            <a:custGeom>
              <a:rect b="b" l="l" r="r" t="t"/>
              <a:pathLst>
                <a:path extrusionOk="0" h="1443" w="1120">
                  <a:moveTo>
                    <a:pt x="724" y="1"/>
                  </a:moveTo>
                  <a:cubicBezTo>
                    <a:pt x="568" y="1"/>
                    <a:pt x="413" y="91"/>
                    <a:pt x="357" y="239"/>
                  </a:cubicBezTo>
                  <a:lnTo>
                    <a:pt x="72" y="929"/>
                  </a:lnTo>
                  <a:cubicBezTo>
                    <a:pt x="0" y="1120"/>
                    <a:pt x="72" y="1334"/>
                    <a:pt x="262" y="1406"/>
                  </a:cubicBezTo>
                  <a:cubicBezTo>
                    <a:pt x="313" y="1431"/>
                    <a:pt x="368" y="1443"/>
                    <a:pt x="421" y="1443"/>
                  </a:cubicBezTo>
                  <a:cubicBezTo>
                    <a:pt x="568" y="1443"/>
                    <a:pt x="710" y="1354"/>
                    <a:pt x="762" y="1215"/>
                  </a:cubicBezTo>
                  <a:lnTo>
                    <a:pt x="1048" y="524"/>
                  </a:lnTo>
                  <a:cubicBezTo>
                    <a:pt x="1119" y="334"/>
                    <a:pt x="1048" y="96"/>
                    <a:pt x="857" y="24"/>
                  </a:cubicBezTo>
                  <a:cubicBezTo>
                    <a:pt x="815" y="8"/>
                    <a:pt x="769" y="1"/>
                    <a:pt x="7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2" name="Google Shape;1332;p62"/>
            <p:cNvSpPr/>
            <p:nvPr/>
          </p:nvSpPr>
          <p:spPr>
            <a:xfrm>
              <a:off x="3507290" y="2795766"/>
              <a:ext cx="48941" cy="32796"/>
            </a:xfrm>
            <a:custGeom>
              <a:rect b="b" l="l" r="r" t="t"/>
              <a:pathLst>
                <a:path extrusionOk="0" h="1038" w="1549">
                  <a:moveTo>
                    <a:pt x="441" y="0"/>
                  </a:moveTo>
                  <a:cubicBezTo>
                    <a:pt x="291" y="0"/>
                    <a:pt x="146" y="91"/>
                    <a:pt x="72" y="239"/>
                  </a:cubicBezTo>
                  <a:cubicBezTo>
                    <a:pt x="0" y="429"/>
                    <a:pt x="96" y="643"/>
                    <a:pt x="286" y="715"/>
                  </a:cubicBezTo>
                  <a:lnTo>
                    <a:pt x="977" y="1001"/>
                  </a:lnTo>
                  <a:cubicBezTo>
                    <a:pt x="1028" y="1026"/>
                    <a:pt x="1081" y="1038"/>
                    <a:pt x="1132" y="1038"/>
                  </a:cubicBezTo>
                  <a:cubicBezTo>
                    <a:pt x="1272" y="1038"/>
                    <a:pt x="1401" y="950"/>
                    <a:pt x="1453" y="810"/>
                  </a:cubicBezTo>
                  <a:cubicBezTo>
                    <a:pt x="1548" y="620"/>
                    <a:pt x="1453" y="405"/>
                    <a:pt x="1263" y="310"/>
                  </a:cubicBezTo>
                  <a:lnTo>
                    <a:pt x="572" y="24"/>
                  </a:lnTo>
                  <a:cubicBezTo>
                    <a:pt x="529" y="8"/>
                    <a:pt x="485" y="0"/>
                    <a:pt x="4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3" name="Google Shape;1333;p62"/>
            <p:cNvSpPr/>
            <p:nvPr/>
          </p:nvSpPr>
          <p:spPr>
            <a:xfrm>
              <a:off x="3791714" y="2913461"/>
              <a:ext cx="48182" cy="32827"/>
            </a:xfrm>
            <a:custGeom>
              <a:rect b="b" l="l" r="r" t="t"/>
              <a:pathLst>
                <a:path extrusionOk="0" h="1039" w="1525">
                  <a:moveTo>
                    <a:pt x="413" y="1"/>
                  </a:moveTo>
                  <a:cubicBezTo>
                    <a:pt x="266" y="1"/>
                    <a:pt x="124" y="89"/>
                    <a:pt x="72" y="229"/>
                  </a:cubicBezTo>
                  <a:cubicBezTo>
                    <a:pt x="0" y="419"/>
                    <a:pt x="96" y="633"/>
                    <a:pt x="286" y="729"/>
                  </a:cubicBezTo>
                  <a:lnTo>
                    <a:pt x="977" y="1014"/>
                  </a:lnTo>
                  <a:cubicBezTo>
                    <a:pt x="1020" y="1031"/>
                    <a:pt x="1064" y="1038"/>
                    <a:pt x="1107" y="1038"/>
                  </a:cubicBezTo>
                  <a:cubicBezTo>
                    <a:pt x="1256" y="1038"/>
                    <a:pt x="1398" y="948"/>
                    <a:pt x="1453" y="800"/>
                  </a:cubicBezTo>
                  <a:cubicBezTo>
                    <a:pt x="1524" y="610"/>
                    <a:pt x="1453" y="395"/>
                    <a:pt x="1262" y="324"/>
                  </a:cubicBezTo>
                  <a:lnTo>
                    <a:pt x="572" y="38"/>
                  </a:lnTo>
                  <a:cubicBezTo>
                    <a:pt x="521" y="13"/>
                    <a:pt x="466" y="1"/>
                    <a:pt x="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4" name="Google Shape;1334;p62"/>
            <p:cNvSpPr/>
            <p:nvPr/>
          </p:nvSpPr>
          <p:spPr>
            <a:xfrm>
              <a:off x="3662298" y="3001170"/>
              <a:ext cx="23349" cy="71531"/>
            </a:xfrm>
            <a:custGeom>
              <a:rect b="b" l="l" r="r" t="t"/>
              <a:pathLst>
                <a:path extrusionOk="0" h="2264" w="739">
                  <a:moveTo>
                    <a:pt x="357" y="1"/>
                  </a:moveTo>
                  <a:cubicBezTo>
                    <a:pt x="167" y="1"/>
                    <a:pt x="0" y="167"/>
                    <a:pt x="0" y="382"/>
                  </a:cubicBezTo>
                  <a:lnTo>
                    <a:pt x="0" y="1906"/>
                  </a:lnTo>
                  <a:cubicBezTo>
                    <a:pt x="0" y="2096"/>
                    <a:pt x="167" y="2263"/>
                    <a:pt x="357" y="2263"/>
                  </a:cubicBezTo>
                  <a:cubicBezTo>
                    <a:pt x="572" y="2263"/>
                    <a:pt x="738" y="2096"/>
                    <a:pt x="738" y="1906"/>
                  </a:cubicBezTo>
                  <a:lnTo>
                    <a:pt x="738" y="382"/>
                  </a:lnTo>
                  <a:cubicBezTo>
                    <a:pt x="738" y="167"/>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5" name="Google Shape;1335;p62"/>
            <p:cNvSpPr/>
            <p:nvPr/>
          </p:nvSpPr>
          <p:spPr>
            <a:xfrm>
              <a:off x="3662298" y="2669352"/>
              <a:ext cx="23349" cy="71499"/>
            </a:xfrm>
            <a:custGeom>
              <a:rect b="b" l="l" r="r" t="t"/>
              <a:pathLst>
                <a:path extrusionOk="0" h="2263" w="739">
                  <a:moveTo>
                    <a:pt x="357" y="1"/>
                  </a:moveTo>
                  <a:cubicBezTo>
                    <a:pt x="167" y="1"/>
                    <a:pt x="0" y="167"/>
                    <a:pt x="0" y="358"/>
                  </a:cubicBezTo>
                  <a:lnTo>
                    <a:pt x="0" y="1882"/>
                  </a:lnTo>
                  <a:cubicBezTo>
                    <a:pt x="0" y="2096"/>
                    <a:pt x="167" y="2263"/>
                    <a:pt x="357" y="2263"/>
                  </a:cubicBezTo>
                  <a:cubicBezTo>
                    <a:pt x="572" y="2263"/>
                    <a:pt x="738" y="2096"/>
                    <a:pt x="738" y="1882"/>
                  </a:cubicBezTo>
                  <a:lnTo>
                    <a:pt x="738" y="358"/>
                  </a:lnTo>
                  <a:cubicBezTo>
                    <a:pt x="738" y="167"/>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6" name="Google Shape;1336;p62"/>
            <p:cNvSpPr/>
            <p:nvPr/>
          </p:nvSpPr>
          <p:spPr>
            <a:xfrm>
              <a:off x="3471934" y="2858958"/>
              <a:ext cx="71499" cy="24107"/>
            </a:xfrm>
            <a:custGeom>
              <a:rect b="b" l="l" r="r" t="t"/>
              <a:pathLst>
                <a:path extrusionOk="0" h="763" w="2263">
                  <a:moveTo>
                    <a:pt x="381" y="1"/>
                  </a:moveTo>
                  <a:cubicBezTo>
                    <a:pt x="167" y="1"/>
                    <a:pt x="0" y="167"/>
                    <a:pt x="0" y="382"/>
                  </a:cubicBezTo>
                  <a:cubicBezTo>
                    <a:pt x="0" y="596"/>
                    <a:pt x="167" y="763"/>
                    <a:pt x="381" y="763"/>
                  </a:cubicBezTo>
                  <a:lnTo>
                    <a:pt x="1905" y="763"/>
                  </a:lnTo>
                  <a:cubicBezTo>
                    <a:pt x="2096" y="763"/>
                    <a:pt x="2262" y="596"/>
                    <a:pt x="2262" y="382"/>
                  </a:cubicBezTo>
                  <a:cubicBezTo>
                    <a:pt x="2262" y="167"/>
                    <a:pt x="2096" y="1"/>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37" name="Google Shape;1337;p62"/>
            <p:cNvSpPr/>
            <p:nvPr/>
          </p:nvSpPr>
          <p:spPr>
            <a:xfrm>
              <a:off x="3803752" y="2858958"/>
              <a:ext cx="72258" cy="24107"/>
            </a:xfrm>
            <a:custGeom>
              <a:rect b="b" l="l" r="r" t="t"/>
              <a:pathLst>
                <a:path extrusionOk="0" h="763" w="2287">
                  <a:moveTo>
                    <a:pt x="381" y="1"/>
                  </a:moveTo>
                  <a:cubicBezTo>
                    <a:pt x="167" y="1"/>
                    <a:pt x="0" y="167"/>
                    <a:pt x="0" y="382"/>
                  </a:cubicBezTo>
                  <a:cubicBezTo>
                    <a:pt x="0" y="596"/>
                    <a:pt x="167" y="763"/>
                    <a:pt x="381" y="763"/>
                  </a:cubicBezTo>
                  <a:lnTo>
                    <a:pt x="1905" y="763"/>
                  </a:lnTo>
                  <a:cubicBezTo>
                    <a:pt x="2120" y="763"/>
                    <a:pt x="2286" y="596"/>
                    <a:pt x="2286" y="382"/>
                  </a:cubicBezTo>
                  <a:cubicBezTo>
                    <a:pt x="2286" y="167"/>
                    <a:pt x="2120" y="1"/>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38" name="Google Shape;1338;p62"/>
          <p:cNvGrpSpPr/>
          <p:nvPr/>
        </p:nvGrpSpPr>
        <p:grpSpPr>
          <a:xfrm>
            <a:off x="4694624" y="2086221"/>
            <a:ext cx="404100" cy="403318"/>
            <a:chOff x="4694624" y="2086221"/>
            <a:chExt cx="404100" cy="403318"/>
          </a:xfrm>
        </p:grpSpPr>
        <p:sp>
          <p:nvSpPr>
            <p:cNvPr id="1339" name="Google Shape;1339;p62"/>
            <p:cNvSpPr/>
            <p:nvPr/>
          </p:nvSpPr>
          <p:spPr>
            <a:xfrm>
              <a:off x="4881228" y="2252509"/>
              <a:ext cx="30142" cy="24107"/>
            </a:xfrm>
            <a:custGeom>
              <a:rect b="b" l="l" r="r" t="t"/>
              <a:pathLst>
                <a:path extrusionOk="0" h="763" w="954">
                  <a:moveTo>
                    <a:pt x="486" y="0"/>
                  </a:moveTo>
                  <a:cubicBezTo>
                    <a:pt x="328" y="0"/>
                    <a:pt x="167" y="24"/>
                    <a:pt x="1" y="72"/>
                  </a:cubicBezTo>
                  <a:lnTo>
                    <a:pt x="358" y="762"/>
                  </a:lnTo>
                  <a:cubicBezTo>
                    <a:pt x="405" y="762"/>
                    <a:pt x="429" y="739"/>
                    <a:pt x="477" y="739"/>
                  </a:cubicBezTo>
                  <a:cubicBezTo>
                    <a:pt x="525" y="739"/>
                    <a:pt x="572" y="762"/>
                    <a:pt x="620" y="762"/>
                  </a:cubicBezTo>
                  <a:lnTo>
                    <a:pt x="953" y="72"/>
                  </a:lnTo>
                  <a:cubicBezTo>
                    <a:pt x="798" y="24"/>
                    <a:pt x="644" y="0"/>
                    <a:pt x="4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0" name="Google Shape;1340;p62"/>
            <p:cNvSpPr/>
            <p:nvPr/>
          </p:nvSpPr>
          <p:spPr>
            <a:xfrm>
              <a:off x="4839837" y="2325495"/>
              <a:ext cx="28625" cy="27867"/>
            </a:xfrm>
            <a:custGeom>
              <a:rect b="b" l="l" r="r" t="t"/>
              <a:pathLst>
                <a:path extrusionOk="0" h="882" w="906">
                  <a:moveTo>
                    <a:pt x="763" y="0"/>
                  </a:moveTo>
                  <a:lnTo>
                    <a:pt x="1" y="48"/>
                  </a:lnTo>
                  <a:cubicBezTo>
                    <a:pt x="72" y="358"/>
                    <a:pt x="239" y="643"/>
                    <a:pt x="477" y="882"/>
                  </a:cubicBezTo>
                  <a:lnTo>
                    <a:pt x="906" y="239"/>
                  </a:lnTo>
                  <a:cubicBezTo>
                    <a:pt x="834" y="167"/>
                    <a:pt x="787" y="72"/>
                    <a:pt x="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1" name="Google Shape;1341;p62"/>
            <p:cNvSpPr/>
            <p:nvPr/>
          </p:nvSpPr>
          <p:spPr>
            <a:xfrm>
              <a:off x="4924861" y="2325495"/>
              <a:ext cx="28625" cy="27867"/>
            </a:xfrm>
            <a:custGeom>
              <a:rect b="b" l="l" r="r" t="t"/>
              <a:pathLst>
                <a:path extrusionOk="0" h="882" w="906">
                  <a:moveTo>
                    <a:pt x="144" y="0"/>
                  </a:moveTo>
                  <a:cubicBezTo>
                    <a:pt x="96" y="72"/>
                    <a:pt x="49" y="167"/>
                    <a:pt x="1" y="239"/>
                  </a:cubicBezTo>
                  <a:lnTo>
                    <a:pt x="430" y="882"/>
                  </a:lnTo>
                  <a:cubicBezTo>
                    <a:pt x="644" y="643"/>
                    <a:pt x="811" y="358"/>
                    <a:pt x="906" y="48"/>
                  </a:cubicBezTo>
                  <a:lnTo>
                    <a:pt x="1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2" name="Google Shape;1342;p62"/>
            <p:cNvSpPr/>
            <p:nvPr/>
          </p:nvSpPr>
          <p:spPr>
            <a:xfrm>
              <a:off x="4884988" y="2299903"/>
              <a:ext cx="23349" cy="23349"/>
            </a:xfrm>
            <a:custGeom>
              <a:rect b="b" l="l" r="r" t="t"/>
              <a:pathLst>
                <a:path extrusionOk="0" h="739" w="739">
                  <a:moveTo>
                    <a:pt x="358" y="1"/>
                  </a:moveTo>
                  <a:cubicBezTo>
                    <a:pt x="167" y="1"/>
                    <a:pt x="1" y="167"/>
                    <a:pt x="1" y="358"/>
                  </a:cubicBezTo>
                  <a:cubicBezTo>
                    <a:pt x="1" y="572"/>
                    <a:pt x="167" y="739"/>
                    <a:pt x="358" y="739"/>
                  </a:cubicBezTo>
                  <a:cubicBezTo>
                    <a:pt x="572" y="739"/>
                    <a:pt x="739" y="572"/>
                    <a:pt x="739" y="358"/>
                  </a:cubicBezTo>
                  <a:cubicBezTo>
                    <a:pt x="739" y="167"/>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3" name="Google Shape;1343;p62"/>
            <p:cNvSpPr/>
            <p:nvPr/>
          </p:nvSpPr>
          <p:spPr>
            <a:xfrm>
              <a:off x="4766125" y="2086221"/>
              <a:ext cx="261101" cy="95575"/>
            </a:xfrm>
            <a:custGeom>
              <a:rect b="b" l="l" r="r" t="t"/>
              <a:pathLst>
                <a:path extrusionOk="0" h="3025" w="8264">
                  <a:moveTo>
                    <a:pt x="381" y="0"/>
                  </a:moveTo>
                  <a:cubicBezTo>
                    <a:pt x="262" y="0"/>
                    <a:pt x="143" y="72"/>
                    <a:pt x="71" y="167"/>
                  </a:cubicBezTo>
                  <a:cubicBezTo>
                    <a:pt x="0" y="286"/>
                    <a:pt x="0" y="429"/>
                    <a:pt x="48" y="524"/>
                  </a:cubicBezTo>
                  <a:cubicBezTo>
                    <a:pt x="429" y="1310"/>
                    <a:pt x="595" y="2168"/>
                    <a:pt x="548" y="3025"/>
                  </a:cubicBezTo>
                  <a:lnTo>
                    <a:pt x="7692" y="3025"/>
                  </a:lnTo>
                  <a:cubicBezTo>
                    <a:pt x="7668" y="2168"/>
                    <a:pt x="7811" y="1310"/>
                    <a:pt x="8216" y="524"/>
                  </a:cubicBezTo>
                  <a:cubicBezTo>
                    <a:pt x="8264" y="429"/>
                    <a:pt x="8264" y="286"/>
                    <a:pt x="8192" y="167"/>
                  </a:cubicBezTo>
                  <a:cubicBezTo>
                    <a:pt x="8121" y="72"/>
                    <a:pt x="8002" y="0"/>
                    <a:pt x="7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4" name="Google Shape;1344;p62"/>
            <p:cNvSpPr/>
            <p:nvPr/>
          </p:nvSpPr>
          <p:spPr>
            <a:xfrm>
              <a:off x="4752570" y="2205116"/>
              <a:ext cx="287451" cy="200913"/>
            </a:xfrm>
            <a:custGeom>
              <a:rect b="b" l="l" r="r" t="t"/>
              <a:pathLst>
                <a:path extrusionOk="0" h="6359" w="9098">
                  <a:moveTo>
                    <a:pt x="4552" y="756"/>
                  </a:moveTo>
                  <a:cubicBezTo>
                    <a:pt x="4942" y="756"/>
                    <a:pt x="5335" y="846"/>
                    <a:pt x="5716" y="1024"/>
                  </a:cubicBezTo>
                  <a:cubicBezTo>
                    <a:pt x="5906" y="1119"/>
                    <a:pt x="5978" y="1334"/>
                    <a:pt x="5883" y="1524"/>
                  </a:cubicBezTo>
                  <a:lnTo>
                    <a:pt x="5359" y="2596"/>
                  </a:lnTo>
                  <a:cubicBezTo>
                    <a:pt x="5478" y="2715"/>
                    <a:pt x="5573" y="2882"/>
                    <a:pt x="5621" y="3072"/>
                  </a:cubicBezTo>
                  <a:lnTo>
                    <a:pt x="6811" y="3144"/>
                  </a:lnTo>
                  <a:cubicBezTo>
                    <a:pt x="7026" y="3144"/>
                    <a:pt x="7169" y="3334"/>
                    <a:pt x="7169" y="3548"/>
                  </a:cubicBezTo>
                  <a:cubicBezTo>
                    <a:pt x="7097" y="4358"/>
                    <a:pt x="6692" y="5096"/>
                    <a:pt x="6002" y="5549"/>
                  </a:cubicBezTo>
                  <a:cubicBezTo>
                    <a:pt x="5939" y="5594"/>
                    <a:pt x="5866" y="5615"/>
                    <a:pt x="5793" y="5615"/>
                  </a:cubicBezTo>
                  <a:cubicBezTo>
                    <a:pt x="5672" y="5615"/>
                    <a:pt x="5552" y="5557"/>
                    <a:pt x="5478" y="5454"/>
                  </a:cubicBezTo>
                  <a:lnTo>
                    <a:pt x="4835" y="4453"/>
                  </a:lnTo>
                  <a:cubicBezTo>
                    <a:pt x="4739" y="4477"/>
                    <a:pt x="4644" y="4501"/>
                    <a:pt x="4549" y="4501"/>
                  </a:cubicBezTo>
                  <a:cubicBezTo>
                    <a:pt x="4454" y="4501"/>
                    <a:pt x="4358" y="4477"/>
                    <a:pt x="4287" y="4453"/>
                  </a:cubicBezTo>
                  <a:lnTo>
                    <a:pt x="3620" y="5454"/>
                  </a:lnTo>
                  <a:cubicBezTo>
                    <a:pt x="3546" y="5557"/>
                    <a:pt x="3426" y="5615"/>
                    <a:pt x="3305" y="5615"/>
                  </a:cubicBezTo>
                  <a:cubicBezTo>
                    <a:pt x="3232" y="5615"/>
                    <a:pt x="3159" y="5594"/>
                    <a:pt x="3096" y="5549"/>
                  </a:cubicBezTo>
                  <a:cubicBezTo>
                    <a:pt x="2429" y="5096"/>
                    <a:pt x="2001" y="4358"/>
                    <a:pt x="1953" y="3548"/>
                  </a:cubicBezTo>
                  <a:cubicBezTo>
                    <a:pt x="1929" y="3334"/>
                    <a:pt x="2096" y="3144"/>
                    <a:pt x="2310" y="3144"/>
                  </a:cubicBezTo>
                  <a:lnTo>
                    <a:pt x="3477" y="3072"/>
                  </a:lnTo>
                  <a:cubicBezTo>
                    <a:pt x="3525" y="2882"/>
                    <a:pt x="3620" y="2715"/>
                    <a:pt x="3739" y="2596"/>
                  </a:cubicBezTo>
                  <a:lnTo>
                    <a:pt x="3239" y="1524"/>
                  </a:lnTo>
                  <a:cubicBezTo>
                    <a:pt x="3144" y="1334"/>
                    <a:pt x="3215" y="1119"/>
                    <a:pt x="3406" y="1024"/>
                  </a:cubicBezTo>
                  <a:cubicBezTo>
                    <a:pt x="3775" y="846"/>
                    <a:pt x="4162" y="756"/>
                    <a:pt x="4552" y="756"/>
                  </a:cubicBezTo>
                  <a:close/>
                  <a:moveTo>
                    <a:pt x="905" y="0"/>
                  </a:moveTo>
                  <a:lnTo>
                    <a:pt x="0" y="6359"/>
                  </a:lnTo>
                  <a:lnTo>
                    <a:pt x="9097" y="6359"/>
                  </a:lnTo>
                  <a:lnTo>
                    <a:pt x="8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5" name="Google Shape;1345;p62"/>
            <p:cNvSpPr/>
            <p:nvPr/>
          </p:nvSpPr>
          <p:spPr>
            <a:xfrm>
              <a:off x="4694624" y="2430077"/>
              <a:ext cx="404100" cy="59462"/>
            </a:xfrm>
            <a:custGeom>
              <a:rect b="b" l="l" r="r" t="t"/>
              <a:pathLst>
                <a:path extrusionOk="0" h="1882" w="12790">
                  <a:moveTo>
                    <a:pt x="1739" y="1"/>
                  </a:moveTo>
                  <a:lnTo>
                    <a:pt x="1572" y="1144"/>
                  </a:lnTo>
                  <a:lnTo>
                    <a:pt x="382" y="1144"/>
                  </a:lnTo>
                  <a:cubicBezTo>
                    <a:pt x="167" y="1144"/>
                    <a:pt x="1" y="1310"/>
                    <a:pt x="1" y="1525"/>
                  </a:cubicBezTo>
                  <a:cubicBezTo>
                    <a:pt x="1" y="1715"/>
                    <a:pt x="167" y="1882"/>
                    <a:pt x="382" y="1882"/>
                  </a:cubicBezTo>
                  <a:lnTo>
                    <a:pt x="12408" y="1882"/>
                  </a:lnTo>
                  <a:cubicBezTo>
                    <a:pt x="12622" y="1882"/>
                    <a:pt x="12789" y="1715"/>
                    <a:pt x="12789" y="1525"/>
                  </a:cubicBezTo>
                  <a:cubicBezTo>
                    <a:pt x="12789" y="1310"/>
                    <a:pt x="12622" y="1144"/>
                    <a:pt x="12408" y="1144"/>
                  </a:cubicBezTo>
                  <a:lnTo>
                    <a:pt x="11217" y="1144"/>
                  </a:lnTo>
                  <a:lnTo>
                    <a:pt x="110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46" name="Google Shape;1346;p62"/>
          <p:cNvGrpSpPr/>
          <p:nvPr/>
        </p:nvGrpSpPr>
        <p:grpSpPr>
          <a:xfrm>
            <a:off x="4717215" y="2669289"/>
            <a:ext cx="358161" cy="403847"/>
            <a:chOff x="4717215" y="2669289"/>
            <a:chExt cx="358161" cy="403847"/>
          </a:xfrm>
        </p:grpSpPr>
        <p:sp>
          <p:nvSpPr>
            <p:cNvPr id="1347" name="Google Shape;1347;p62"/>
            <p:cNvSpPr/>
            <p:nvPr/>
          </p:nvSpPr>
          <p:spPr>
            <a:xfrm>
              <a:off x="4718700" y="2669289"/>
              <a:ext cx="356676" cy="403847"/>
            </a:xfrm>
            <a:custGeom>
              <a:rect b="b" l="l" r="r" t="t"/>
              <a:pathLst>
                <a:path extrusionOk="0" h="12782" w="11289">
                  <a:moveTo>
                    <a:pt x="5628" y="0"/>
                  </a:moveTo>
                  <a:cubicBezTo>
                    <a:pt x="5431" y="0"/>
                    <a:pt x="5264" y="159"/>
                    <a:pt x="5264" y="360"/>
                  </a:cubicBezTo>
                  <a:lnTo>
                    <a:pt x="5264" y="3170"/>
                  </a:lnTo>
                  <a:lnTo>
                    <a:pt x="3954" y="3813"/>
                  </a:lnTo>
                  <a:cubicBezTo>
                    <a:pt x="3882" y="3837"/>
                    <a:pt x="3859" y="3884"/>
                    <a:pt x="3787" y="3980"/>
                  </a:cubicBezTo>
                  <a:lnTo>
                    <a:pt x="3049" y="5480"/>
                  </a:lnTo>
                  <a:cubicBezTo>
                    <a:pt x="3025" y="5527"/>
                    <a:pt x="3001" y="5575"/>
                    <a:pt x="3001" y="5647"/>
                  </a:cubicBezTo>
                  <a:lnTo>
                    <a:pt x="3001" y="6909"/>
                  </a:lnTo>
                  <a:lnTo>
                    <a:pt x="1715" y="7552"/>
                  </a:lnTo>
                  <a:cubicBezTo>
                    <a:pt x="1596" y="7623"/>
                    <a:pt x="1501" y="7742"/>
                    <a:pt x="1501" y="7885"/>
                  </a:cubicBezTo>
                  <a:lnTo>
                    <a:pt x="1501" y="9004"/>
                  </a:lnTo>
                  <a:lnTo>
                    <a:pt x="406" y="9004"/>
                  </a:lnTo>
                  <a:cubicBezTo>
                    <a:pt x="191" y="9004"/>
                    <a:pt x="25" y="9147"/>
                    <a:pt x="25" y="9338"/>
                  </a:cubicBezTo>
                  <a:cubicBezTo>
                    <a:pt x="1" y="9552"/>
                    <a:pt x="167" y="9743"/>
                    <a:pt x="382" y="9743"/>
                  </a:cubicBezTo>
                  <a:lnTo>
                    <a:pt x="1501" y="9743"/>
                  </a:lnTo>
                  <a:lnTo>
                    <a:pt x="1501" y="10790"/>
                  </a:lnTo>
                  <a:lnTo>
                    <a:pt x="810" y="12243"/>
                  </a:lnTo>
                  <a:cubicBezTo>
                    <a:pt x="715" y="12410"/>
                    <a:pt x="787" y="12648"/>
                    <a:pt x="977" y="12743"/>
                  </a:cubicBezTo>
                  <a:cubicBezTo>
                    <a:pt x="1023" y="12769"/>
                    <a:pt x="1074" y="12781"/>
                    <a:pt x="1125" y="12781"/>
                  </a:cubicBezTo>
                  <a:cubicBezTo>
                    <a:pt x="1263" y="12781"/>
                    <a:pt x="1408" y="12698"/>
                    <a:pt x="1477" y="12577"/>
                  </a:cubicBezTo>
                  <a:lnTo>
                    <a:pt x="2215" y="11052"/>
                  </a:lnTo>
                  <a:cubicBezTo>
                    <a:pt x="2239" y="11005"/>
                    <a:pt x="2263" y="10933"/>
                    <a:pt x="2263" y="10886"/>
                  </a:cubicBezTo>
                  <a:lnTo>
                    <a:pt x="2263" y="8123"/>
                  </a:lnTo>
                  <a:lnTo>
                    <a:pt x="3311" y="7599"/>
                  </a:lnTo>
                  <a:lnTo>
                    <a:pt x="3859" y="8147"/>
                  </a:lnTo>
                  <a:cubicBezTo>
                    <a:pt x="3937" y="8212"/>
                    <a:pt x="4037" y="8249"/>
                    <a:pt x="4135" y="8249"/>
                  </a:cubicBezTo>
                  <a:cubicBezTo>
                    <a:pt x="4216" y="8249"/>
                    <a:pt x="4294" y="8225"/>
                    <a:pt x="4359" y="8171"/>
                  </a:cubicBezTo>
                  <a:cubicBezTo>
                    <a:pt x="4549" y="8028"/>
                    <a:pt x="4549" y="7766"/>
                    <a:pt x="4383" y="7623"/>
                  </a:cubicBezTo>
                  <a:lnTo>
                    <a:pt x="3763" y="6980"/>
                  </a:lnTo>
                  <a:lnTo>
                    <a:pt x="3763" y="5718"/>
                  </a:lnTo>
                  <a:lnTo>
                    <a:pt x="4240" y="4765"/>
                  </a:lnTo>
                  <a:lnTo>
                    <a:pt x="6002" y="6528"/>
                  </a:lnTo>
                  <a:lnTo>
                    <a:pt x="6002" y="9147"/>
                  </a:lnTo>
                  <a:lnTo>
                    <a:pt x="4716" y="9790"/>
                  </a:lnTo>
                  <a:cubicBezTo>
                    <a:pt x="4573" y="9862"/>
                    <a:pt x="4502" y="9981"/>
                    <a:pt x="4502" y="10124"/>
                  </a:cubicBezTo>
                  <a:lnTo>
                    <a:pt x="4502" y="12386"/>
                  </a:lnTo>
                  <a:cubicBezTo>
                    <a:pt x="4502" y="12577"/>
                    <a:pt x="4645" y="12743"/>
                    <a:pt x="4835" y="12767"/>
                  </a:cubicBezTo>
                  <a:cubicBezTo>
                    <a:pt x="4850" y="12769"/>
                    <a:pt x="4865" y="12769"/>
                    <a:pt x="4880" y="12769"/>
                  </a:cubicBezTo>
                  <a:cubicBezTo>
                    <a:pt x="5097" y="12769"/>
                    <a:pt x="5264" y="12610"/>
                    <a:pt x="5264" y="12410"/>
                  </a:cubicBezTo>
                  <a:lnTo>
                    <a:pt x="5264" y="10362"/>
                  </a:lnTo>
                  <a:lnTo>
                    <a:pt x="6216" y="9886"/>
                  </a:lnTo>
                  <a:lnTo>
                    <a:pt x="6788" y="11052"/>
                  </a:lnTo>
                  <a:cubicBezTo>
                    <a:pt x="6857" y="11174"/>
                    <a:pt x="6989" y="11257"/>
                    <a:pt x="7129" y="11257"/>
                  </a:cubicBezTo>
                  <a:cubicBezTo>
                    <a:pt x="7182" y="11257"/>
                    <a:pt x="7236" y="11245"/>
                    <a:pt x="7288" y="11219"/>
                  </a:cubicBezTo>
                  <a:cubicBezTo>
                    <a:pt x="7478" y="11124"/>
                    <a:pt x="7550" y="10886"/>
                    <a:pt x="7455" y="10719"/>
                  </a:cubicBezTo>
                  <a:lnTo>
                    <a:pt x="6740" y="9290"/>
                  </a:lnTo>
                  <a:lnTo>
                    <a:pt x="6740" y="6909"/>
                  </a:lnTo>
                  <a:lnTo>
                    <a:pt x="8241" y="7409"/>
                  </a:lnTo>
                  <a:lnTo>
                    <a:pt x="8241" y="9385"/>
                  </a:lnTo>
                  <a:cubicBezTo>
                    <a:pt x="8241" y="9433"/>
                    <a:pt x="8264" y="9504"/>
                    <a:pt x="8288" y="9552"/>
                  </a:cubicBezTo>
                  <a:lnTo>
                    <a:pt x="9003" y="10957"/>
                  </a:lnTo>
                  <a:lnTo>
                    <a:pt x="9003" y="12386"/>
                  </a:lnTo>
                  <a:cubicBezTo>
                    <a:pt x="9003" y="12577"/>
                    <a:pt x="9145" y="12743"/>
                    <a:pt x="9336" y="12767"/>
                  </a:cubicBezTo>
                  <a:cubicBezTo>
                    <a:pt x="9350" y="12769"/>
                    <a:pt x="9363" y="12769"/>
                    <a:pt x="9377" y="12769"/>
                  </a:cubicBezTo>
                  <a:cubicBezTo>
                    <a:pt x="9574" y="12769"/>
                    <a:pt x="9741" y="12610"/>
                    <a:pt x="9741" y="12410"/>
                  </a:cubicBezTo>
                  <a:lnTo>
                    <a:pt x="9741" y="11481"/>
                  </a:lnTo>
                  <a:lnTo>
                    <a:pt x="10693" y="11957"/>
                  </a:lnTo>
                  <a:cubicBezTo>
                    <a:pt x="10750" y="11986"/>
                    <a:pt x="10811" y="11999"/>
                    <a:pt x="10871" y="11999"/>
                  </a:cubicBezTo>
                  <a:cubicBezTo>
                    <a:pt x="11011" y="11999"/>
                    <a:pt x="11143" y="11924"/>
                    <a:pt x="11194" y="11791"/>
                  </a:cubicBezTo>
                  <a:cubicBezTo>
                    <a:pt x="11289" y="11600"/>
                    <a:pt x="11217" y="11386"/>
                    <a:pt x="11027" y="11291"/>
                  </a:cubicBezTo>
                  <a:lnTo>
                    <a:pt x="9646" y="10600"/>
                  </a:lnTo>
                  <a:lnTo>
                    <a:pt x="9003" y="9290"/>
                  </a:lnTo>
                  <a:lnTo>
                    <a:pt x="9003" y="7123"/>
                  </a:lnTo>
                  <a:cubicBezTo>
                    <a:pt x="9003" y="6980"/>
                    <a:pt x="8884" y="6837"/>
                    <a:pt x="8741" y="6790"/>
                  </a:cubicBezTo>
                  <a:lnTo>
                    <a:pt x="6574" y="6051"/>
                  </a:lnTo>
                  <a:lnTo>
                    <a:pt x="4764" y="4242"/>
                  </a:lnTo>
                  <a:lnTo>
                    <a:pt x="5788" y="3718"/>
                  </a:lnTo>
                  <a:cubicBezTo>
                    <a:pt x="5931" y="3670"/>
                    <a:pt x="6002" y="3527"/>
                    <a:pt x="6002" y="3384"/>
                  </a:cubicBezTo>
                  <a:lnTo>
                    <a:pt x="6002" y="384"/>
                  </a:lnTo>
                  <a:cubicBezTo>
                    <a:pt x="6002" y="193"/>
                    <a:pt x="5859" y="26"/>
                    <a:pt x="5669" y="3"/>
                  </a:cubicBezTo>
                  <a:cubicBezTo>
                    <a:pt x="5655" y="1"/>
                    <a:pt x="5641" y="0"/>
                    <a:pt x="56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8" name="Google Shape;1348;p62"/>
            <p:cNvSpPr/>
            <p:nvPr/>
          </p:nvSpPr>
          <p:spPr>
            <a:xfrm>
              <a:off x="4931654" y="2669352"/>
              <a:ext cx="142967" cy="261196"/>
            </a:xfrm>
            <a:custGeom>
              <a:rect b="b" l="l" r="r" t="t"/>
              <a:pathLst>
                <a:path extrusionOk="0" h="8267" w="4525">
                  <a:moveTo>
                    <a:pt x="381" y="1"/>
                  </a:moveTo>
                  <a:cubicBezTo>
                    <a:pt x="167" y="1"/>
                    <a:pt x="0" y="167"/>
                    <a:pt x="0" y="358"/>
                  </a:cubicBezTo>
                  <a:lnTo>
                    <a:pt x="0" y="4882"/>
                  </a:lnTo>
                  <a:cubicBezTo>
                    <a:pt x="0" y="5085"/>
                    <a:pt x="170" y="5266"/>
                    <a:pt x="389" y="5266"/>
                  </a:cubicBezTo>
                  <a:cubicBezTo>
                    <a:pt x="402" y="5266"/>
                    <a:pt x="415" y="5265"/>
                    <a:pt x="429" y="5264"/>
                  </a:cubicBezTo>
                  <a:cubicBezTo>
                    <a:pt x="619" y="5240"/>
                    <a:pt x="762" y="5073"/>
                    <a:pt x="762" y="4882"/>
                  </a:cubicBezTo>
                  <a:lnTo>
                    <a:pt x="762" y="4097"/>
                  </a:lnTo>
                  <a:lnTo>
                    <a:pt x="2334" y="5144"/>
                  </a:lnTo>
                  <a:lnTo>
                    <a:pt x="3001" y="6478"/>
                  </a:lnTo>
                  <a:lnTo>
                    <a:pt x="3001" y="7859"/>
                  </a:lnTo>
                  <a:cubicBezTo>
                    <a:pt x="3001" y="8074"/>
                    <a:pt x="3144" y="8240"/>
                    <a:pt x="3334" y="8264"/>
                  </a:cubicBezTo>
                  <a:cubicBezTo>
                    <a:pt x="3348" y="8265"/>
                    <a:pt x="3361" y="8266"/>
                    <a:pt x="3374" y="8266"/>
                  </a:cubicBezTo>
                  <a:cubicBezTo>
                    <a:pt x="3593" y="8266"/>
                    <a:pt x="3763" y="8085"/>
                    <a:pt x="3763" y="7883"/>
                  </a:cubicBezTo>
                  <a:lnTo>
                    <a:pt x="3763" y="6764"/>
                  </a:lnTo>
                  <a:lnTo>
                    <a:pt x="4120" y="6764"/>
                  </a:lnTo>
                  <a:cubicBezTo>
                    <a:pt x="4311" y="6764"/>
                    <a:pt x="4477" y="6621"/>
                    <a:pt x="4501" y="6430"/>
                  </a:cubicBezTo>
                  <a:cubicBezTo>
                    <a:pt x="4525" y="6192"/>
                    <a:pt x="4358" y="6002"/>
                    <a:pt x="4120" y="6002"/>
                  </a:cubicBezTo>
                  <a:lnTo>
                    <a:pt x="3620" y="6002"/>
                  </a:lnTo>
                  <a:lnTo>
                    <a:pt x="2977" y="4716"/>
                  </a:lnTo>
                  <a:cubicBezTo>
                    <a:pt x="2929" y="4668"/>
                    <a:pt x="2882" y="4621"/>
                    <a:pt x="2834" y="4573"/>
                  </a:cubicBezTo>
                  <a:lnTo>
                    <a:pt x="762" y="3192"/>
                  </a:lnTo>
                  <a:lnTo>
                    <a:pt x="762" y="2263"/>
                  </a:lnTo>
                  <a:lnTo>
                    <a:pt x="1739" y="2263"/>
                  </a:lnTo>
                  <a:lnTo>
                    <a:pt x="2358" y="2906"/>
                  </a:lnTo>
                  <a:cubicBezTo>
                    <a:pt x="2436" y="2971"/>
                    <a:pt x="2536" y="3008"/>
                    <a:pt x="2634" y="3008"/>
                  </a:cubicBezTo>
                  <a:cubicBezTo>
                    <a:pt x="2715" y="3008"/>
                    <a:pt x="2794" y="2983"/>
                    <a:pt x="2858" y="2930"/>
                  </a:cubicBezTo>
                  <a:cubicBezTo>
                    <a:pt x="3048" y="2787"/>
                    <a:pt x="3048" y="2525"/>
                    <a:pt x="2906" y="2382"/>
                  </a:cubicBezTo>
                  <a:lnTo>
                    <a:pt x="2144" y="1620"/>
                  </a:lnTo>
                  <a:cubicBezTo>
                    <a:pt x="2072" y="1548"/>
                    <a:pt x="1977" y="1525"/>
                    <a:pt x="1882" y="1525"/>
                  </a:cubicBezTo>
                  <a:lnTo>
                    <a:pt x="762" y="1525"/>
                  </a:lnTo>
                  <a:lnTo>
                    <a:pt x="762" y="358"/>
                  </a:lnTo>
                  <a:cubicBezTo>
                    <a:pt x="762" y="167"/>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49" name="Google Shape;1349;p62"/>
            <p:cNvSpPr/>
            <p:nvPr/>
          </p:nvSpPr>
          <p:spPr>
            <a:xfrm>
              <a:off x="4717215" y="2669289"/>
              <a:ext cx="143726" cy="213835"/>
            </a:xfrm>
            <a:custGeom>
              <a:rect b="b" l="l" r="r" t="t"/>
              <a:pathLst>
                <a:path extrusionOk="0" h="6768" w="4549">
                  <a:moveTo>
                    <a:pt x="4174" y="0"/>
                  </a:moveTo>
                  <a:cubicBezTo>
                    <a:pt x="3977" y="0"/>
                    <a:pt x="3810" y="159"/>
                    <a:pt x="3810" y="360"/>
                  </a:cubicBezTo>
                  <a:lnTo>
                    <a:pt x="3810" y="1670"/>
                  </a:lnTo>
                  <a:lnTo>
                    <a:pt x="2524" y="2289"/>
                  </a:lnTo>
                  <a:lnTo>
                    <a:pt x="310" y="3027"/>
                  </a:lnTo>
                  <a:cubicBezTo>
                    <a:pt x="119" y="3098"/>
                    <a:pt x="0" y="3313"/>
                    <a:pt x="72" y="3503"/>
                  </a:cubicBezTo>
                  <a:cubicBezTo>
                    <a:pt x="129" y="3656"/>
                    <a:pt x="277" y="3762"/>
                    <a:pt x="432" y="3762"/>
                  </a:cubicBezTo>
                  <a:cubicBezTo>
                    <a:pt x="471" y="3762"/>
                    <a:pt x="510" y="3756"/>
                    <a:pt x="548" y="3741"/>
                  </a:cubicBezTo>
                  <a:lnTo>
                    <a:pt x="2096" y="3241"/>
                  </a:lnTo>
                  <a:lnTo>
                    <a:pt x="1619" y="4623"/>
                  </a:lnTo>
                  <a:lnTo>
                    <a:pt x="262" y="5313"/>
                  </a:lnTo>
                  <a:cubicBezTo>
                    <a:pt x="72" y="5385"/>
                    <a:pt x="0" y="5623"/>
                    <a:pt x="95" y="5813"/>
                  </a:cubicBezTo>
                  <a:cubicBezTo>
                    <a:pt x="165" y="5934"/>
                    <a:pt x="297" y="6018"/>
                    <a:pt x="437" y="6018"/>
                  </a:cubicBezTo>
                  <a:cubicBezTo>
                    <a:pt x="490" y="6018"/>
                    <a:pt x="543" y="6006"/>
                    <a:pt x="595" y="5980"/>
                  </a:cubicBezTo>
                  <a:lnTo>
                    <a:pt x="1548" y="5504"/>
                  </a:lnTo>
                  <a:lnTo>
                    <a:pt x="1548" y="6385"/>
                  </a:lnTo>
                  <a:cubicBezTo>
                    <a:pt x="1548" y="6575"/>
                    <a:pt x="1691" y="6742"/>
                    <a:pt x="1881" y="6766"/>
                  </a:cubicBezTo>
                  <a:cubicBezTo>
                    <a:pt x="1895" y="6767"/>
                    <a:pt x="1908" y="6768"/>
                    <a:pt x="1922" y="6768"/>
                  </a:cubicBezTo>
                  <a:cubicBezTo>
                    <a:pt x="2141" y="6768"/>
                    <a:pt x="2310" y="6587"/>
                    <a:pt x="2310" y="6385"/>
                  </a:cubicBezTo>
                  <a:lnTo>
                    <a:pt x="2310" y="4956"/>
                  </a:lnTo>
                  <a:lnTo>
                    <a:pt x="2977" y="2908"/>
                  </a:lnTo>
                  <a:lnTo>
                    <a:pt x="4334" y="2217"/>
                  </a:lnTo>
                  <a:cubicBezTo>
                    <a:pt x="4477" y="2170"/>
                    <a:pt x="4549" y="2027"/>
                    <a:pt x="4549" y="1884"/>
                  </a:cubicBezTo>
                  <a:lnTo>
                    <a:pt x="4549" y="384"/>
                  </a:lnTo>
                  <a:cubicBezTo>
                    <a:pt x="4549" y="193"/>
                    <a:pt x="4406" y="26"/>
                    <a:pt x="4215" y="3"/>
                  </a:cubicBezTo>
                  <a:cubicBezTo>
                    <a:pt x="4202" y="1"/>
                    <a:pt x="4188" y="0"/>
                    <a:pt x="41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50" name="Google Shape;1350;p62"/>
          <p:cNvGrpSpPr/>
          <p:nvPr/>
        </p:nvGrpSpPr>
        <p:grpSpPr>
          <a:xfrm>
            <a:off x="5328180" y="1521890"/>
            <a:ext cx="406350" cy="403349"/>
            <a:chOff x="5328180" y="1521890"/>
            <a:chExt cx="406350" cy="403349"/>
          </a:xfrm>
        </p:grpSpPr>
        <p:sp>
          <p:nvSpPr>
            <p:cNvPr id="1351" name="Google Shape;1351;p62"/>
            <p:cNvSpPr/>
            <p:nvPr/>
          </p:nvSpPr>
          <p:spPr>
            <a:xfrm>
              <a:off x="5328180" y="1631464"/>
              <a:ext cx="117407" cy="111688"/>
            </a:xfrm>
            <a:custGeom>
              <a:rect b="b" l="l" r="r" t="t"/>
              <a:pathLst>
                <a:path extrusionOk="0" h="3535" w="3716">
                  <a:moveTo>
                    <a:pt x="1525" y="1"/>
                  </a:moveTo>
                  <a:cubicBezTo>
                    <a:pt x="1455" y="1"/>
                    <a:pt x="1388" y="27"/>
                    <a:pt x="1334" y="81"/>
                  </a:cubicBezTo>
                  <a:lnTo>
                    <a:pt x="167" y="1034"/>
                  </a:lnTo>
                  <a:cubicBezTo>
                    <a:pt x="24" y="1176"/>
                    <a:pt x="0" y="1415"/>
                    <a:pt x="120" y="1557"/>
                  </a:cubicBezTo>
                  <a:lnTo>
                    <a:pt x="905" y="2486"/>
                  </a:lnTo>
                  <a:lnTo>
                    <a:pt x="596" y="2510"/>
                  </a:lnTo>
                  <a:cubicBezTo>
                    <a:pt x="405" y="2534"/>
                    <a:pt x="239" y="2724"/>
                    <a:pt x="262" y="2939"/>
                  </a:cubicBezTo>
                  <a:cubicBezTo>
                    <a:pt x="286" y="3129"/>
                    <a:pt x="453" y="3272"/>
                    <a:pt x="691" y="3272"/>
                  </a:cubicBezTo>
                  <a:lnTo>
                    <a:pt x="1477" y="3177"/>
                  </a:lnTo>
                  <a:lnTo>
                    <a:pt x="1787" y="3534"/>
                  </a:lnTo>
                  <a:cubicBezTo>
                    <a:pt x="2358" y="3034"/>
                    <a:pt x="3001" y="2629"/>
                    <a:pt x="3715" y="2343"/>
                  </a:cubicBezTo>
                  <a:lnTo>
                    <a:pt x="1858" y="129"/>
                  </a:lnTo>
                  <a:cubicBezTo>
                    <a:pt x="1787" y="57"/>
                    <a:pt x="1691" y="10"/>
                    <a:pt x="1596" y="10"/>
                  </a:cubicBezTo>
                  <a:cubicBezTo>
                    <a:pt x="1572" y="4"/>
                    <a:pt x="1548" y="1"/>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2" name="Google Shape;1352;p62"/>
            <p:cNvSpPr/>
            <p:nvPr/>
          </p:nvSpPr>
          <p:spPr>
            <a:xfrm>
              <a:off x="5433520" y="1521890"/>
              <a:ext cx="195668" cy="169318"/>
            </a:xfrm>
            <a:custGeom>
              <a:rect b="b" l="l" r="r" t="t"/>
              <a:pathLst>
                <a:path extrusionOk="0" h="5359" w="6193">
                  <a:moveTo>
                    <a:pt x="2358" y="1"/>
                  </a:moveTo>
                  <a:cubicBezTo>
                    <a:pt x="2144" y="1"/>
                    <a:pt x="1977" y="167"/>
                    <a:pt x="1977" y="358"/>
                  </a:cubicBezTo>
                  <a:lnTo>
                    <a:pt x="1977" y="2049"/>
                  </a:lnTo>
                  <a:lnTo>
                    <a:pt x="1477" y="1715"/>
                  </a:lnTo>
                  <a:cubicBezTo>
                    <a:pt x="1414" y="1670"/>
                    <a:pt x="1341" y="1649"/>
                    <a:pt x="1268" y="1649"/>
                  </a:cubicBezTo>
                  <a:cubicBezTo>
                    <a:pt x="1147" y="1649"/>
                    <a:pt x="1027" y="1707"/>
                    <a:pt x="953" y="1811"/>
                  </a:cubicBezTo>
                  <a:lnTo>
                    <a:pt x="120" y="3049"/>
                  </a:lnTo>
                  <a:cubicBezTo>
                    <a:pt x="0" y="3216"/>
                    <a:pt x="48" y="3454"/>
                    <a:pt x="239" y="3573"/>
                  </a:cubicBezTo>
                  <a:lnTo>
                    <a:pt x="1977" y="4740"/>
                  </a:lnTo>
                  <a:lnTo>
                    <a:pt x="1977" y="5359"/>
                  </a:lnTo>
                  <a:cubicBezTo>
                    <a:pt x="2334" y="5287"/>
                    <a:pt x="2715" y="5264"/>
                    <a:pt x="3096" y="5264"/>
                  </a:cubicBezTo>
                  <a:cubicBezTo>
                    <a:pt x="3477" y="5264"/>
                    <a:pt x="3858" y="5311"/>
                    <a:pt x="4216" y="5359"/>
                  </a:cubicBezTo>
                  <a:lnTo>
                    <a:pt x="4216" y="3620"/>
                  </a:lnTo>
                  <a:lnTo>
                    <a:pt x="5978" y="2454"/>
                  </a:lnTo>
                  <a:cubicBezTo>
                    <a:pt x="6145" y="2334"/>
                    <a:pt x="6192" y="2096"/>
                    <a:pt x="6073" y="1930"/>
                  </a:cubicBezTo>
                  <a:lnTo>
                    <a:pt x="5240" y="691"/>
                  </a:lnTo>
                  <a:cubicBezTo>
                    <a:pt x="5161" y="582"/>
                    <a:pt x="5032" y="524"/>
                    <a:pt x="4905" y="524"/>
                  </a:cubicBezTo>
                  <a:cubicBezTo>
                    <a:pt x="4839" y="524"/>
                    <a:pt x="4773" y="540"/>
                    <a:pt x="4716" y="572"/>
                  </a:cubicBezTo>
                  <a:lnTo>
                    <a:pt x="4216" y="906"/>
                  </a:lnTo>
                  <a:lnTo>
                    <a:pt x="4216" y="358"/>
                  </a:lnTo>
                  <a:cubicBezTo>
                    <a:pt x="4216" y="167"/>
                    <a:pt x="4049" y="1"/>
                    <a:pt x="38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3" name="Google Shape;1353;p62"/>
            <p:cNvSpPr/>
            <p:nvPr/>
          </p:nvSpPr>
          <p:spPr>
            <a:xfrm>
              <a:off x="5617123" y="1631590"/>
              <a:ext cx="117407" cy="111562"/>
            </a:xfrm>
            <a:custGeom>
              <a:rect b="b" l="l" r="r" t="t"/>
              <a:pathLst>
                <a:path extrusionOk="0" h="3531" w="3716">
                  <a:moveTo>
                    <a:pt x="2148" y="1"/>
                  </a:moveTo>
                  <a:cubicBezTo>
                    <a:pt x="2043" y="1"/>
                    <a:pt x="1939" y="43"/>
                    <a:pt x="1858" y="125"/>
                  </a:cubicBezTo>
                  <a:lnTo>
                    <a:pt x="0" y="2339"/>
                  </a:lnTo>
                  <a:cubicBezTo>
                    <a:pt x="715" y="2625"/>
                    <a:pt x="1358" y="3030"/>
                    <a:pt x="1929" y="3530"/>
                  </a:cubicBezTo>
                  <a:lnTo>
                    <a:pt x="2239" y="3173"/>
                  </a:lnTo>
                  <a:lnTo>
                    <a:pt x="3048" y="3268"/>
                  </a:lnTo>
                  <a:cubicBezTo>
                    <a:pt x="3263" y="3268"/>
                    <a:pt x="3429" y="3125"/>
                    <a:pt x="3453" y="2935"/>
                  </a:cubicBezTo>
                  <a:cubicBezTo>
                    <a:pt x="3477" y="2720"/>
                    <a:pt x="3310" y="2530"/>
                    <a:pt x="3120" y="2506"/>
                  </a:cubicBezTo>
                  <a:lnTo>
                    <a:pt x="2810" y="2482"/>
                  </a:lnTo>
                  <a:lnTo>
                    <a:pt x="3596" y="1553"/>
                  </a:lnTo>
                  <a:cubicBezTo>
                    <a:pt x="3715" y="1411"/>
                    <a:pt x="3691" y="1172"/>
                    <a:pt x="3549" y="1030"/>
                  </a:cubicBezTo>
                  <a:lnTo>
                    <a:pt x="2382" y="77"/>
                  </a:lnTo>
                  <a:cubicBezTo>
                    <a:pt x="2310" y="26"/>
                    <a:pt x="2229" y="1"/>
                    <a:pt x="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4" name="Google Shape;1354;p62"/>
            <p:cNvSpPr/>
            <p:nvPr/>
          </p:nvSpPr>
          <p:spPr>
            <a:xfrm>
              <a:off x="5360534" y="1711496"/>
              <a:ext cx="319046" cy="118924"/>
            </a:xfrm>
            <a:custGeom>
              <a:rect b="b" l="l" r="r" t="t"/>
              <a:pathLst>
                <a:path extrusionOk="0" h="3764" w="10098">
                  <a:moveTo>
                    <a:pt x="5406" y="1"/>
                  </a:moveTo>
                  <a:cubicBezTo>
                    <a:pt x="3120" y="1"/>
                    <a:pt x="1120" y="1215"/>
                    <a:pt x="0" y="3049"/>
                  </a:cubicBezTo>
                  <a:cubicBezTo>
                    <a:pt x="299" y="2978"/>
                    <a:pt x="700" y="2907"/>
                    <a:pt x="1086" y="2907"/>
                  </a:cubicBezTo>
                  <a:cubicBezTo>
                    <a:pt x="1346" y="2907"/>
                    <a:pt x="1600" y="2939"/>
                    <a:pt x="1810" y="3025"/>
                  </a:cubicBezTo>
                  <a:cubicBezTo>
                    <a:pt x="2191" y="3192"/>
                    <a:pt x="2287" y="3478"/>
                    <a:pt x="2358" y="3668"/>
                  </a:cubicBezTo>
                  <a:cubicBezTo>
                    <a:pt x="2382" y="3716"/>
                    <a:pt x="2406" y="3764"/>
                    <a:pt x="2406" y="3764"/>
                  </a:cubicBezTo>
                  <a:cubicBezTo>
                    <a:pt x="2906" y="3740"/>
                    <a:pt x="3144" y="3430"/>
                    <a:pt x="3501" y="2859"/>
                  </a:cubicBezTo>
                  <a:cubicBezTo>
                    <a:pt x="3858" y="2239"/>
                    <a:pt x="4335" y="1501"/>
                    <a:pt x="5406" y="1501"/>
                  </a:cubicBezTo>
                  <a:cubicBezTo>
                    <a:pt x="5716" y="1501"/>
                    <a:pt x="5954" y="1573"/>
                    <a:pt x="6073" y="1882"/>
                  </a:cubicBezTo>
                  <a:cubicBezTo>
                    <a:pt x="6145" y="2049"/>
                    <a:pt x="6669" y="2192"/>
                    <a:pt x="6978" y="2263"/>
                  </a:cubicBezTo>
                  <a:cubicBezTo>
                    <a:pt x="7216" y="2311"/>
                    <a:pt x="7383" y="2454"/>
                    <a:pt x="7550" y="2597"/>
                  </a:cubicBezTo>
                  <a:cubicBezTo>
                    <a:pt x="7764" y="2787"/>
                    <a:pt x="8002" y="3001"/>
                    <a:pt x="8407" y="3001"/>
                  </a:cubicBezTo>
                  <a:lnTo>
                    <a:pt x="8431" y="3001"/>
                  </a:lnTo>
                  <a:cubicBezTo>
                    <a:pt x="8979" y="3001"/>
                    <a:pt x="9622" y="2525"/>
                    <a:pt x="9836" y="2358"/>
                  </a:cubicBezTo>
                  <a:lnTo>
                    <a:pt x="10098" y="2097"/>
                  </a:lnTo>
                  <a:cubicBezTo>
                    <a:pt x="8955" y="811"/>
                    <a:pt x="7264" y="1"/>
                    <a:pt x="54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5" name="Google Shape;1355;p62"/>
            <p:cNvSpPr/>
            <p:nvPr/>
          </p:nvSpPr>
          <p:spPr>
            <a:xfrm>
              <a:off x="5329697" y="1782997"/>
              <a:ext cx="403310" cy="142241"/>
            </a:xfrm>
            <a:custGeom>
              <a:rect b="b" l="l" r="r" t="t"/>
              <a:pathLst>
                <a:path extrusionOk="0" h="4502" w="12765">
                  <a:moveTo>
                    <a:pt x="6382" y="0"/>
                  </a:moveTo>
                  <a:cubicBezTo>
                    <a:pt x="5763" y="0"/>
                    <a:pt x="5477" y="381"/>
                    <a:pt x="5096" y="977"/>
                  </a:cubicBezTo>
                  <a:cubicBezTo>
                    <a:pt x="4763" y="1548"/>
                    <a:pt x="4310" y="2239"/>
                    <a:pt x="3382" y="2239"/>
                  </a:cubicBezTo>
                  <a:cubicBezTo>
                    <a:pt x="2834" y="2239"/>
                    <a:pt x="2715" y="1858"/>
                    <a:pt x="2643" y="1667"/>
                  </a:cubicBezTo>
                  <a:cubicBezTo>
                    <a:pt x="2572" y="1524"/>
                    <a:pt x="2572" y="1501"/>
                    <a:pt x="2501" y="1453"/>
                  </a:cubicBezTo>
                  <a:cubicBezTo>
                    <a:pt x="2391" y="1411"/>
                    <a:pt x="2245" y="1395"/>
                    <a:pt x="2082" y="1395"/>
                  </a:cubicBezTo>
                  <a:cubicBezTo>
                    <a:pt x="1498" y="1395"/>
                    <a:pt x="691" y="1606"/>
                    <a:pt x="524" y="1643"/>
                  </a:cubicBezTo>
                  <a:cubicBezTo>
                    <a:pt x="191" y="2405"/>
                    <a:pt x="0" y="3263"/>
                    <a:pt x="0" y="4144"/>
                  </a:cubicBezTo>
                  <a:cubicBezTo>
                    <a:pt x="0" y="4334"/>
                    <a:pt x="167" y="4501"/>
                    <a:pt x="357" y="4501"/>
                  </a:cubicBezTo>
                  <a:lnTo>
                    <a:pt x="4358" y="4501"/>
                  </a:lnTo>
                  <a:cubicBezTo>
                    <a:pt x="4668" y="3668"/>
                    <a:pt x="4953" y="2691"/>
                    <a:pt x="5525" y="2001"/>
                  </a:cubicBezTo>
                  <a:cubicBezTo>
                    <a:pt x="5787" y="1667"/>
                    <a:pt x="6097" y="1477"/>
                    <a:pt x="6382" y="1477"/>
                  </a:cubicBezTo>
                  <a:cubicBezTo>
                    <a:pt x="6882" y="1477"/>
                    <a:pt x="7168" y="1739"/>
                    <a:pt x="7383" y="1953"/>
                  </a:cubicBezTo>
                  <a:cubicBezTo>
                    <a:pt x="7573" y="2144"/>
                    <a:pt x="7716" y="2263"/>
                    <a:pt x="8049" y="2263"/>
                  </a:cubicBezTo>
                  <a:cubicBezTo>
                    <a:pt x="8645" y="2263"/>
                    <a:pt x="9097" y="2429"/>
                    <a:pt x="9431" y="2739"/>
                  </a:cubicBezTo>
                  <a:cubicBezTo>
                    <a:pt x="9788" y="3120"/>
                    <a:pt x="9812" y="3596"/>
                    <a:pt x="9812" y="3763"/>
                  </a:cubicBezTo>
                  <a:cubicBezTo>
                    <a:pt x="9812" y="3953"/>
                    <a:pt x="9788" y="4215"/>
                    <a:pt x="9621" y="4501"/>
                  </a:cubicBezTo>
                  <a:lnTo>
                    <a:pt x="12407" y="4501"/>
                  </a:lnTo>
                  <a:cubicBezTo>
                    <a:pt x="12598" y="4501"/>
                    <a:pt x="12765" y="4334"/>
                    <a:pt x="12765" y="4144"/>
                  </a:cubicBezTo>
                  <a:cubicBezTo>
                    <a:pt x="12765" y="2763"/>
                    <a:pt x="12312" y="1453"/>
                    <a:pt x="11550" y="429"/>
                  </a:cubicBezTo>
                  <a:lnTo>
                    <a:pt x="11312" y="643"/>
                  </a:lnTo>
                  <a:cubicBezTo>
                    <a:pt x="11266" y="666"/>
                    <a:pt x="10408" y="1479"/>
                    <a:pt x="9440" y="1479"/>
                  </a:cubicBezTo>
                  <a:cubicBezTo>
                    <a:pt x="9413" y="1479"/>
                    <a:pt x="9386" y="1478"/>
                    <a:pt x="9359" y="1477"/>
                  </a:cubicBezTo>
                  <a:cubicBezTo>
                    <a:pt x="8692" y="1477"/>
                    <a:pt x="8311" y="1143"/>
                    <a:pt x="8026" y="905"/>
                  </a:cubicBezTo>
                  <a:cubicBezTo>
                    <a:pt x="7954" y="834"/>
                    <a:pt x="7835" y="738"/>
                    <a:pt x="7787" y="738"/>
                  </a:cubicBezTo>
                  <a:cubicBezTo>
                    <a:pt x="6882" y="500"/>
                    <a:pt x="6549" y="286"/>
                    <a:pt x="6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6" name="Google Shape;1356;p62"/>
            <p:cNvSpPr/>
            <p:nvPr/>
          </p:nvSpPr>
          <p:spPr>
            <a:xfrm>
              <a:off x="5492193" y="1853708"/>
              <a:ext cx="124200" cy="71531"/>
            </a:xfrm>
            <a:custGeom>
              <a:rect b="b" l="l" r="r" t="t"/>
              <a:pathLst>
                <a:path extrusionOk="0" h="2264" w="3931">
                  <a:moveTo>
                    <a:pt x="1239" y="1"/>
                  </a:moveTo>
                  <a:cubicBezTo>
                    <a:pt x="811" y="1"/>
                    <a:pt x="144" y="1834"/>
                    <a:pt x="1" y="2263"/>
                  </a:cubicBezTo>
                  <a:lnTo>
                    <a:pt x="3502" y="2263"/>
                  </a:lnTo>
                  <a:cubicBezTo>
                    <a:pt x="3787" y="2049"/>
                    <a:pt x="3930" y="1787"/>
                    <a:pt x="3930" y="1525"/>
                  </a:cubicBezTo>
                  <a:cubicBezTo>
                    <a:pt x="3930" y="1453"/>
                    <a:pt x="3907" y="1192"/>
                    <a:pt x="3740" y="1025"/>
                  </a:cubicBezTo>
                  <a:cubicBezTo>
                    <a:pt x="3573" y="858"/>
                    <a:pt x="3287" y="763"/>
                    <a:pt x="2883" y="763"/>
                  </a:cubicBezTo>
                  <a:cubicBezTo>
                    <a:pt x="2263" y="763"/>
                    <a:pt x="1954" y="477"/>
                    <a:pt x="1716" y="263"/>
                  </a:cubicBezTo>
                  <a:cubicBezTo>
                    <a:pt x="1525" y="72"/>
                    <a:pt x="1430" y="1"/>
                    <a:pt x="1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57" name="Google Shape;1357;p62"/>
          <p:cNvGrpSpPr/>
          <p:nvPr/>
        </p:nvGrpSpPr>
        <p:grpSpPr>
          <a:xfrm>
            <a:off x="4718700" y="1521890"/>
            <a:ext cx="355191" cy="403413"/>
            <a:chOff x="4718700" y="1521890"/>
            <a:chExt cx="355191" cy="403413"/>
          </a:xfrm>
        </p:grpSpPr>
        <p:sp>
          <p:nvSpPr>
            <p:cNvPr id="1358" name="Google Shape;1358;p62"/>
            <p:cNvSpPr/>
            <p:nvPr/>
          </p:nvSpPr>
          <p:spPr>
            <a:xfrm>
              <a:off x="4718700" y="1521890"/>
              <a:ext cx="355191" cy="214467"/>
            </a:xfrm>
            <a:custGeom>
              <a:rect b="b" l="l" r="r" t="t"/>
              <a:pathLst>
                <a:path extrusionOk="0" h="6788" w="11242">
                  <a:moveTo>
                    <a:pt x="4073" y="1"/>
                  </a:moveTo>
                  <a:cubicBezTo>
                    <a:pt x="2811" y="1"/>
                    <a:pt x="1787" y="977"/>
                    <a:pt x="1715" y="2192"/>
                  </a:cubicBezTo>
                  <a:cubicBezTo>
                    <a:pt x="715" y="2477"/>
                    <a:pt x="1" y="3406"/>
                    <a:pt x="1" y="4430"/>
                  </a:cubicBezTo>
                  <a:cubicBezTo>
                    <a:pt x="1" y="5716"/>
                    <a:pt x="1072" y="6788"/>
                    <a:pt x="2382" y="6788"/>
                  </a:cubicBezTo>
                  <a:lnTo>
                    <a:pt x="8884" y="6788"/>
                  </a:lnTo>
                  <a:cubicBezTo>
                    <a:pt x="10169" y="6788"/>
                    <a:pt x="11241" y="5716"/>
                    <a:pt x="11241" y="4430"/>
                  </a:cubicBezTo>
                  <a:cubicBezTo>
                    <a:pt x="11241" y="3430"/>
                    <a:pt x="10551" y="2501"/>
                    <a:pt x="9574" y="2215"/>
                  </a:cubicBezTo>
                  <a:cubicBezTo>
                    <a:pt x="9288" y="1048"/>
                    <a:pt x="8217" y="239"/>
                    <a:pt x="6978" y="239"/>
                  </a:cubicBezTo>
                  <a:cubicBezTo>
                    <a:pt x="6502" y="239"/>
                    <a:pt x="6050" y="358"/>
                    <a:pt x="5645" y="572"/>
                  </a:cubicBezTo>
                  <a:cubicBezTo>
                    <a:pt x="5216" y="191"/>
                    <a:pt x="4668" y="1"/>
                    <a:pt x="40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59" name="Google Shape;1359;p62"/>
            <p:cNvSpPr/>
            <p:nvPr/>
          </p:nvSpPr>
          <p:spPr>
            <a:xfrm>
              <a:off x="4790201" y="1854403"/>
              <a:ext cx="23349" cy="70899"/>
            </a:xfrm>
            <a:custGeom>
              <a:rect b="b" l="l" r="r" t="t"/>
              <a:pathLst>
                <a:path extrusionOk="0" h="2244" w="739">
                  <a:moveTo>
                    <a:pt x="374" y="0"/>
                  </a:moveTo>
                  <a:cubicBezTo>
                    <a:pt x="361" y="0"/>
                    <a:pt x="347" y="1"/>
                    <a:pt x="333" y="3"/>
                  </a:cubicBezTo>
                  <a:cubicBezTo>
                    <a:pt x="143" y="26"/>
                    <a:pt x="0" y="193"/>
                    <a:pt x="0" y="384"/>
                  </a:cubicBezTo>
                  <a:lnTo>
                    <a:pt x="0" y="1860"/>
                  </a:lnTo>
                  <a:cubicBezTo>
                    <a:pt x="0" y="2051"/>
                    <a:pt x="143" y="2217"/>
                    <a:pt x="333" y="2241"/>
                  </a:cubicBezTo>
                  <a:cubicBezTo>
                    <a:pt x="347" y="2243"/>
                    <a:pt x="361" y="2243"/>
                    <a:pt x="374" y="2243"/>
                  </a:cubicBezTo>
                  <a:cubicBezTo>
                    <a:pt x="571" y="2243"/>
                    <a:pt x="738" y="2085"/>
                    <a:pt x="738" y="1884"/>
                  </a:cubicBezTo>
                  <a:lnTo>
                    <a:pt x="738" y="384"/>
                  </a:lnTo>
                  <a:cubicBezTo>
                    <a:pt x="738" y="161"/>
                    <a:pt x="571" y="0"/>
                    <a:pt x="3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0" name="Google Shape;1360;p62"/>
            <p:cNvSpPr/>
            <p:nvPr/>
          </p:nvSpPr>
          <p:spPr>
            <a:xfrm>
              <a:off x="4884988" y="1854403"/>
              <a:ext cx="23349" cy="70899"/>
            </a:xfrm>
            <a:custGeom>
              <a:rect b="b" l="l" r="r" t="t"/>
              <a:pathLst>
                <a:path extrusionOk="0" h="2244" w="739">
                  <a:moveTo>
                    <a:pt x="355" y="0"/>
                  </a:moveTo>
                  <a:cubicBezTo>
                    <a:pt x="340" y="0"/>
                    <a:pt x="325" y="1"/>
                    <a:pt x="310" y="3"/>
                  </a:cubicBezTo>
                  <a:cubicBezTo>
                    <a:pt x="120" y="26"/>
                    <a:pt x="1" y="193"/>
                    <a:pt x="1" y="384"/>
                  </a:cubicBezTo>
                  <a:lnTo>
                    <a:pt x="1" y="1860"/>
                  </a:lnTo>
                  <a:cubicBezTo>
                    <a:pt x="1" y="2051"/>
                    <a:pt x="120" y="2217"/>
                    <a:pt x="310" y="2241"/>
                  </a:cubicBezTo>
                  <a:cubicBezTo>
                    <a:pt x="326" y="2243"/>
                    <a:pt x="341" y="2243"/>
                    <a:pt x="355" y="2243"/>
                  </a:cubicBezTo>
                  <a:cubicBezTo>
                    <a:pt x="572" y="2243"/>
                    <a:pt x="739" y="2085"/>
                    <a:pt x="739" y="1884"/>
                  </a:cubicBezTo>
                  <a:lnTo>
                    <a:pt x="739" y="384"/>
                  </a:lnTo>
                  <a:cubicBezTo>
                    <a:pt x="739" y="161"/>
                    <a:pt x="572" y="0"/>
                    <a:pt x="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1" name="Google Shape;1361;p62"/>
            <p:cNvSpPr/>
            <p:nvPr/>
          </p:nvSpPr>
          <p:spPr>
            <a:xfrm>
              <a:off x="4931654" y="1759584"/>
              <a:ext cx="24107" cy="70899"/>
            </a:xfrm>
            <a:custGeom>
              <a:rect b="b" l="l" r="r" t="t"/>
              <a:pathLst>
                <a:path extrusionOk="0" h="2244" w="763">
                  <a:moveTo>
                    <a:pt x="374" y="1"/>
                  </a:moveTo>
                  <a:cubicBezTo>
                    <a:pt x="361" y="1"/>
                    <a:pt x="347" y="2"/>
                    <a:pt x="334" y="3"/>
                  </a:cubicBezTo>
                  <a:cubicBezTo>
                    <a:pt x="143" y="27"/>
                    <a:pt x="0" y="194"/>
                    <a:pt x="0" y="384"/>
                  </a:cubicBezTo>
                  <a:lnTo>
                    <a:pt x="0" y="1861"/>
                  </a:lnTo>
                  <a:cubicBezTo>
                    <a:pt x="0" y="2051"/>
                    <a:pt x="143" y="2242"/>
                    <a:pt x="334" y="2242"/>
                  </a:cubicBezTo>
                  <a:cubicBezTo>
                    <a:pt x="349" y="2243"/>
                    <a:pt x="364" y="2244"/>
                    <a:pt x="379" y="2244"/>
                  </a:cubicBezTo>
                  <a:cubicBezTo>
                    <a:pt x="595" y="2244"/>
                    <a:pt x="762" y="2085"/>
                    <a:pt x="762" y="1884"/>
                  </a:cubicBezTo>
                  <a:lnTo>
                    <a:pt x="762" y="384"/>
                  </a:lnTo>
                  <a:cubicBezTo>
                    <a:pt x="762" y="182"/>
                    <a:pt x="593" y="1"/>
                    <a:pt x="3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2" name="Google Shape;1362;p62"/>
            <p:cNvSpPr/>
            <p:nvPr/>
          </p:nvSpPr>
          <p:spPr>
            <a:xfrm>
              <a:off x="4837594" y="1759584"/>
              <a:ext cx="23349" cy="70899"/>
            </a:xfrm>
            <a:custGeom>
              <a:rect b="b" l="l" r="r" t="t"/>
              <a:pathLst>
                <a:path extrusionOk="0" h="2244" w="739">
                  <a:moveTo>
                    <a:pt x="370" y="1"/>
                  </a:moveTo>
                  <a:cubicBezTo>
                    <a:pt x="358" y="1"/>
                    <a:pt x="346" y="2"/>
                    <a:pt x="334" y="3"/>
                  </a:cubicBezTo>
                  <a:cubicBezTo>
                    <a:pt x="143" y="27"/>
                    <a:pt x="0" y="194"/>
                    <a:pt x="0" y="384"/>
                  </a:cubicBezTo>
                  <a:lnTo>
                    <a:pt x="0" y="1861"/>
                  </a:lnTo>
                  <a:cubicBezTo>
                    <a:pt x="0" y="2051"/>
                    <a:pt x="143" y="2242"/>
                    <a:pt x="334" y="2242"/>
                  </a:cubicBezTo>
                  <a:cubicBezTo>
                    <a:pt x="348" y="2243"/>
                    <a:pt x="361" y="2244"/>
                    <a:pt x="375" y="2244"/>
                  </a:cubicBezTo>
                  <a:cubicBezTo>
                    <a:pt x="572" y="2244"/>
                    <a:pt x="739" y="2085"/>
                    <a:pt x="739" y="1884"/>
                  </a:cubicBezTo>
                  <a:lnTo>
                    <a:pt x="739" y="384"/>
                  </a:lnTo>
                  <a:cubicBezTo>
                    <a:pt x="739" y="182"/>
                    <a:pt x="569" y="1"/>
                    <a:pt x="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3" name="Google Shape;1363;p62"/>
            <p:cNvSpPr/>
            <p:nvPr/>
          </p:nvSpPr>
          <p:spPr>
            <a:xfrm>
              <a:off x="4837594" y="1854466"/>
              <a:ext cx="23349" cy="23349"/>
            </a:xfrm>
            <a:custGeom>
              <a:rect b="b" l="l" r="r" t="t"/>
              <a:pathLst>
                <a:path extrusionOk="0" h="739" w="739">
                  <a:moveTo>
                    <a:pt x="358" y="1"/>
                  </a:moveTo>
                  <a:cubicBezTo>
                    <a:pt x="167" y="1"/>
                    <a:pt x="0" y="167"/>
                    <a:pt x="0" y="382"/>
                  </a:cubicBezTo>
                  <a:cubicBezTo>
                    <a:pt x="0" y="572"/>
                    <a:pt x="167" y="739"/>
                    <a:pt x="358" y="739"/>
                  </a:cubicBezTo>
                  <a:cubicBezTo>
                    <a:pt x="572" y="739"/>
                    <a:pt x="739" y="572"/>
                    <a:pt x="739" y="382"/>
                  </a:cubicBezTo>
                  <a:cubicBezTo>
                    <a:pt x="739" y="167"/>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4" name="Google Shape;1364;p62"/>
            <p:cNvSpPr/>
            <p:nvPr/>
          </p:nvSpPr>
          <p:spPr>
            <a:xfrm>
              <a:off x="4790201" y="1807073"/>
              <a:ext cx="23349" cy="24107"/>
            </a:xfrm>
            <a:custGeom>
              <a:rect b="b" l="l" r="r" t="t"/>
              <a:pathLst>
                <a:path extrusionOk="0" h="763" w="739">
                  <a:moveTo>
                    <a:pt x="357" y="0"/>
                  </a:moveTo>
                  <a:cubicBezTo>
                    <a:pt x="167" y="0"/>
                    <a:pt x="0" y="167"/>
                    <a:pt x="0" y="381"/>
                  </a:cubicBezTo>
                  <a:cubicBezTo>
                    <a:pt x="0" y="572"/>
                    <a:pt x="167" y="762"/>
                    <a:pt x="357" y="762"/>
                  </a:cubicBezTo>
                  <a:cubicBezTo>
                    <a:pt x="572" y="762"/>
                    <a:pt x="738" y="572"/>
                    <a:pt x="738" y="381"/>
                  </a:cubicBezTo>
                  <a:cubicBezTo>
                    <a:pt x="738" y="167"/>
                    <a:pt x="572"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5" name="Google Shape;1365;p62"/>
            <p:cNvSpPr/>
            <p:nvPr/>
          </p:nvSpPr>
          <p:spPr>
            <a:xfrm>
              <a:off x="4790201" y="1759647"/>
              <a:ext cx="23349" cy="24139"/>
            </a:xfrm>
            <a:custGeom>
              <a:rect b="b" l="l" r="r" t="t"/>
              <a:pathLst>
                <a:path extrusionOk="0" h="764" w="739">
                  <a:moveTo>
                    <a:pt x="357" y="1"/>
                  </a:moveTo>
                  <a:cubicBezTo>
                    <a:pt x="167" y="1"/>
                    <a:pt x="0" y="168"/>
                    <a:pt x="0" y="382"/>
                  </a:cubicBezTo>
                  <a:cubicBezTo>
                    <a:pt x="0" y="596"/>
                    <a:pt x="167" y="763"/>
                    <a:pt x="357" y="763"/>
                  </a:cubicBezTo>
                  <a:cubicBezTo>
                    <a:pt x="572" y="763"/>
                    <a:pt x="738" y="596"/>
                    <a:pt x="738" y="382"/>
                  </a:cubicBezTo>
                  <a:cubicBezTo>
                    <a:pt x="738" y="168"/>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6" name="Google Shape;1366;p62"/>
            <p:cNvSpPr/>
            <p:nvPr/>
          </p:nvSpPr>
          <p:spPr>
            <a:xfrm>
              <a:off x="4979048" y="1854403"/>
              <a:ext cx="24107" cy="70899"/>
            </a:xfrm>
            <a:custGeom>
              <a:rect b="b" l="l" r="r" t="t"/>
              <a:pathLst>
                <a:path extrusionOk="0" h="2244" w="763">
                  <a:moveTo>
                    <a:pt x="379" y="0"/>
                  </a:moveTo>
                  <a:cubicBezTo>
                    <a:pt x="364" y="0"/>
                    <a:pt x="349" y="1"/>
                    <a:pt x="334" y="3"/>
                  </a:cubicBezTo>
                  <a:cubicBezTo>
                    <a:pt x="143" y="26"/>
                    <a:pt x="1" y="193"/>
                    <a:pt x="1" y="384"/>
                  </a:cubicBezTo>
                  <a:lnTo>
                    <a:pt x="1" y="1860"/>
                  </a:lnTo>
                  <a:cubicBezTo>
                    <a:pt x="1" y="2051"/>
                    <a:pt x="143" y="2217"/>
                    <a:pt x="334" y="2241"/>
                  </a:cubicBezTo>
                  <a:cubicBezTo>
                    <a:pt x="349" y="2243"/>
                    <a:pt x="364" y="2243"/>
                    <a:pt x="379" y="2243"/>
                  </a:cubicBezTo>
                  <a:cubicBezTo>
                    <a:pt x="596" y="2243"/>
                    <a:pt x="763" y="2085"/>
                    <a:pt x="763" y="1884"/>
                  </a:cubicBezTo>
                  <a:lnTo>
                    <a:pt x="763" y="384"/>
                  </a:lnTo>
                  <a:cubicBezTo>
                    <a:pt x="763" y="161"/>
                    <a:pt x="596" y="0"/>
                    <a:pt x="3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7" name="Google Shape;1367;p62"/>
            <p:cNvSpPr/>
            <p:nvPr/>
          </p:nvSpPr>
          <p:spPr>
            <a:xfrm>
              <a:off x="4979048" y="1807073"/>
              <a:ext cx="24107" cy="24107"/>
            </a:xfrm>
            <a:custGeom>
              <a:rect b="b" l="l" r="r" t="t"/>
              <a:pathLst>
                <a:path extrusionOk="0" h="763" w="763">
                  <a:moveTo>
                    <a:pt x="382" y="0"/>
                  </a:moveTo>
                  <a:cubicBezTo>
                    <a:pt x="167" y="0"/>
                    <a:pt x="1" y="167"/>
                    <a:pt x="1" y="381"/>
                  </a:cubicBezTo>
                  <a:cubicBezTo>
                    <a:pt x="1" y="572"/>
                    <a:pt x="167" y="762"/>
                    <a:pt x="382" y="762"/>
                  </a:cubicBezTo>
                  <a:cubicBezTo>
                    <a:pt x="596" y="762"/>
                    <a:pt x="763" y="572"/>
                    <a:pt x="763" y="381"/>
                  </a:cubicBezTo>
                  <a:cubicBezTo>
                    <a:pt x="763" y="167"/>
                    <a:pt x="596"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8" name="Google Shape;1368;p62"/>
            <p:cNvSpPr/>
            <p:nvPr/>
          </p:nvSpPr>
          <p:spPr>
            <a:xfrm>
              <a:off x="4979048" y="1759647"/>
              <a:ext cx="24107" cy="24139"/>
            </a:xfrm>
            <a:custGeom>
              <a:rect b="b" l="l" r="r" t="t"/>
              <a:pathLst>
                <a:path extrusionOk="0" h="764" w="763">
                  <a:moveTo>
                    <a:pt x="382" y="1"/>
                  </a:moveTo>
                  <a:cubicBezTo>
                    <a:pt x="167" y="1"/>
                    <a:pt x="1" y="168"/>
                    <a:pt x="1" y="382"/>
                  </a:cubicBezTo>
                  <a:cubicBezTo>
                    <a:pt x="1" y="596"/>
                    <a:pt x="167" y="763"/>
                    <a:pt x="382" y="763"/>
                  </a:cubicBezTo>
                  <a:cubicBezTo>
                    <a:pt x="596" y="763"/>
                    <a:pt x="763" y="596"/>
                    <a:pt x="763" y="382"/>
                  </a:cubicBezTo>
                  <a:cubicBezTo>
                    <a:pt x="763" y="168"/>
                    <a:pt x="596" y="1"/>
                    <a:pt x="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69" name="Google Shape;1369;p62"/>
            <p:cNvSpPr/>
            <p:nvPr/>
          </p:nvSpPr>
          <p:spPr>
            <a:xfrm>
              <a:off x="4884988" y="1807073"/>
              <a:ext cx="23349" cy="24107"/>
            </a:xfrm>
            <a:custGeom>
              <a:rect b="b" l="l" r="r" t="t"/>
              <a:pathLst>
                <a:path extrusionOk="0" h="763" w="739">
                  <a:moveTo>
                    <a:pt x="358" y="0"/>
                  </a:moveTo>
                  <a:cubicBezTo>
                    <a:pt x="167" y="0"/>
                    <a:pt x="1" y="167"/>
                    <a:pt x="1" y="381"/>
                  </a:cubicBezTo>
                  <a:cubicBezTo>
                    <a:pt x="1" y="572"/>
                    <a:pt x="167" y="762"/>
                    <a:pt x="358" y="762"/>
                  </a:cubicBezTo>
                  <a:cubicBezTo>
                    <a:pt x="572" y="762"/>
                    <a:pt x="739" y="572"/>
                    <a:pt x="739" y="381"/>
                  </a:cubicBezTo>
                  <a:cubicBezTo>
                    <a:pt x="739" y="167"/>
                    <a:pt x="572" y="0"/>
                    <a:pt x="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0" name="Google Shape;1370;p62"/>
            <p:cNvSpPr/>
            <p:nvPr/>
          </p:nvSpPr>
          <p:spPr>
            <a:xfrm>
              <a:off x="4884988" y="1759647"/>
              <a:ext cx="23349" cy="24139"/>
            </a:xfrm>
            <a:custGeom>
              <a:rect b="b" l="l" r="r" t="t"/>
              <a:pathLst>
                <a:path extrusionOk="0" h="764" w="739">
                  <a:moveTo>
                    <a:pt x="358" y="1"/>
                  </a:moveTo>
                  <a:cubicBezTo>
                    <a:pt x="167" y="1"/>
                    <a:pt x="1" y="168"/>
                    <a:pt x="1" y="382"/>
                  </a:cubicBezTo>
                  <a:cubicBezTo>
                    <a:pt x="1" y="596"/>
                    <a:pt x="167" y="763"/>
                    <a:pt x="358" y="763"/>
                  </a:cubicBezTo>
                  <a:cubicBezTo>
                    <a:pt x="572" y="763"/>
                    <a:pt x="739" y="596"/>
                    <a:pt x="739" y="382"/>
                  </a:cubicBez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1" name="Google Shape;1371;p62"/>
            <p:cNvSpPr/>
            <p:nvPr/>
          </p:nvSpPr>
          <p:spPr>
            <a:xfrm>
              <a:off x="4837594" y="1901860"/>
              <a:ext cx="23349" cy="23380"/>
            </a:xfrm>
            <a:custGeom>
              <a:rect b="b" l="l" r="r" t="t"/>
              <a:pathLst>
                <a:path extrusionOk="0" h="740" w="739">
                  <a:moveTo>
                    <a:pt x="358" y="1"/>
                  </a:moveTo>
                  <a:cubicBezTo>
                    <a:pt x="167" y="1"/>
                    <a:pt x="0" y="168"/>
                    <a:pt x="0" y="382"/>
                  </a:cubicBezTo>
                  <a:cubicBezTo>
                    <a:pt x="0" y="572"/>
                    <a:pt x="167" y="739"/>
                    <a:pt x="358" y="739"/>
                  </a:cubicBezTo>
                  <a:cubicBezTo>
                    <a:pt x="572" y="739"/>
                    <a:pt x="739" y="572"/>
                    <a:pt x="739" y="382"/>
                  </a:cubicBezTo>
                  <a:cubicBezTo>
                    <a:pt x="739" y="168"/>
                    <a:pt x="572" y="1"/>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2" name="Google Shape;1372;p62"/>
            <p:cNvSpPr/>
            <p:nvPr/>
          </p:nvSpPr>
          <p:spPr>
            <a:xfrm>
              <a:off x="4931654" y="1854466"/>
              <a:ext cx="24107" cy="23349"/>
            </a:xfrm>
            <a:custGeom>
              <a:rect b="b" l="l" r="r" t="t"/>
              <a:pathLst>
                <a:path extrusionOk="0" h="739" w="763">
                  <a:moveTo>
                    <a:pt x="381" y="1"/>
                  </a:moveTo>
                  <a:cubicBezTo>
                    <a:pt x="167" y="1"/>
                    <a:pt x="0" y="167"/>
                    <a:pt x="0" y="382"/>
                  </a:cubicBezTo>
                  <a:cubicBezTo>
                    <a:pt x="0" y="572"/>
                    <a:pt x="167" y="739"/>
                    <a:pt x="381" y="739"/>
                  </a:cubicBezTo>
                  <a:cubicBezTo>
                    <a:pt x="596" y="739"/>
                    <a:pt x="762" y="572"/>
                    <a:pt x="762" y="382"/>
                  </a:cubicBezTo>
                  <a:cubicBezTo>
                    <a:pt x="762" y="167"/>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3" name="Google Shape;1373;p62"/>
            <p:cNvSpPr/>
            <p:nvPr/>
          </p:nvSpPr>
          <p:spPr>
            <a:xfrm>
              <a:off x="4931654" y="1901860"/>
              <a:ext cx="24107" cy="23380"/>
            </a:xfrm>
            <a:custGeom>
              <a:rect b="b" l="l" r="r" t="t"/>
              <a:pathLst>
                <a:path extrusionOk="0" h="740" w="763">
                  <a:moveTo>
                    <a:pt x="381" y="1"/>
                  </a:moveTo>
                  <a:cubicBezTo>
                    <a:pt x="167" y="1"/>
                    <a:pt x="0" y="168"/>
                    <a:pt x="0" y="382"/>
                  </a:cubicBezTo>
                  <a:cubicBezTo>
                    <a:pt x="0" y="572"/>
                    <a:pt x="167" y="739"/>
                    <a:pt x="381" y="739"/>
                  </a:cubicBezTo>
                  <a:cubicBezTo>
                    <a:pt x="596" y="739"/>
                    <a:pt x="762" y="572"/>
                    <a:pt x="762" y="382"/>
                  </a:cubicBezTo>
                  <a:cubicBezTo>
                    <a:pt x="762" y="168"/>
                    <a:pt x="596"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74" name="Google Shape;1374;p62"/>
          <p:cNvGrpSpPr/>
          <p:nvPr/>
        </p:nvGrpSpPr>
        <p:grpSpPr>
          <a:xfrm>
            <a:off x="3471934" y="2110297"/>
            <a:ext cx="404075" cy="355165"/>
            <a:chOff x="3471934" y="2110297"/>
            <a:chExt cx="404075" cy="355165"/>
          </a:xfrm>
        </p:grpSpPr>
        <p:sp>
          <p:nvSpPr>
            <p:cNvPr id="1375" name="Google Shape;1375;p62"/>
            <p:cNvSpPr/>
            <p:nvPr/>
          </p:nvSpPr>
          <p:spPr>
            <a:xfrm>
              <a:off x="3471934" y="2134373"/>
              <a:ext cx="197153" cy="188875"/>
            </a:xfrm>
            <a:custGeom>
              <a:rect b="b" l="l" r="r" t="t"/>
              <a:pathLst>
                <a:path extrusionOk="0" h="5978" w="6240">
                  <a:moveTo>
                    <a:pt x="2644" y="1"/>
                  </a:moveTo>
                  <a:cubicBezTo>
                    <a:pt x="1500" y="1"/>
                    <a:pt x="762" y="1715"/>
                    <a:pt x="762" y="2620"/>
                  </a:cubicBezTo>
                  <a:cubicBezTo>
                    <a:pt x="762" y="2954"/>
                    <a:pt x="857" y="3215"/>
                    <a:pt x="1048" y="3406"/>
                  </a:cubicBezTo>
                  <a:cubicBezTo>
                    <a:pt x="1358" y="3716"/>
                    <a:pt x="1715" y="3739"/>
                    <a:pt x="2262" y="3739"/>
                  </a:cubicBezTo>
                  <a:lnTo>
                    <a:pt x="2262" y="4478"/>
                  </a:lnTo>
                  <a:lnTo>
                    <a:pt x="381" y="4478"/>
                  </a:lnTo>
                  <a:cubicBezTo>
                    <a:pt x="167" y="4478"/>
                    <a:pt x="0" y="4644"/>
                    <a:pt x="0" y="4859"/>
                  </a:cubicBezTo>
                  <a:lnTo>
                    <a:pt x="0" y="5978"/>
                  </a:lnTo>
                  <a:lnTo>
                    <a:pt x="6239" y="5978"/>
                  </a:lnTo>
                  <a:lnTo>
                    <a:pt x="5597" y="4692"/>
                  </a:lnTo>
                  <a:cubicBezTo>
                    <a:pt x="5525" y="4573"/>
                    <a:pt x="5406" y="4478"/>
                    <a:pt x="5263" y="4478"/>
                  </a:cubicBezTo>
                  <a:lnTo>
                    <a:pt x="3025" y="4478"/>
                  </a:lnTo>
                  <a:lnTo>
                    <a:pt x="3025" y="3739"/>
                  </a:lnTo>
                  <a:cubicBezTo>
                    <a:pt x="3501" y="3739"/>
                    <a:pt x="3929" y="3716"/>
                    <a:pt x="4239" y="3406"/>
                  </a:cubicBezTo>
                  <a:cubicBezTo>
                    <a:pt x="4430" y="3215"/>
                    <a:pt x="4525" y="2954"/>
                    <a:pt x="4525" y="2620"/>
                  </a:cubicBezTo>
                  <a:cubicBezTo>
                    <a:pt x="4525" y="1715"/>
                    <a:pt x="3787" y="1"/>
                    <a:pt x="2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6" name="Google Shape;1376;p62"/>
            <p:cNvSpPr/>
            <p:nvPr/>
          </p:nvSpPr>
          <p:spPr>
            <a:xfrm>
              <a:off x="3756327" y="2110297"/>
              <a:ext cx="119682" cy="189633"/>
            </a:xfrm>
            <a:custGeom>
              <a:rect b="b" l="l" r="r" t="t"/>
              <a:pathLst>
                <a:path extrusionOk="0" h="6002" w="3788">
                  <a:moveTo>
                    <a:pt x="1882" y="0"/>
                  </a:moveTo>
                  <a:cubicBezTo>
                    <a:pt x="739" y="0"/>
                    <a:pt x="1" y="1715"/>
                    <a:pt x="1" y="2620"/>
                  </a:cubicBezTo>
                  <a:cubicBezTo>
                    <a:pt x="1" y="2977"/>
                    <a:pt x="96" y="3239"/>
                    <a:pt x="287" y="3430"/>
                  </a:cubicBezTo>
                  <a:cubicBezTo>
                    <a:pt x="596" y="3716"/>
                    <a:pt x="1025" y="3739"/>
                    <a:pt x="1501" y="3739"/>
                  </a:cubicBezTo>
                  <a:lnTo>
                    <a:pt x="1501" y="4501"/>
                  </a:lnTo>
                  <a:lnTo>
                    <a:pt x="382" y="4501"/>
                  </a:lnTo>
                  <a:cubicBezTo>
                    <a:pt x="168" y="4501"/>
                    <a:pt x="1" y="4668"/>
                    <a:pt x="1" y="4882"/>
                  </a:cubicBezTo>
                  <a:lnTo>
                    <a:pt x="1" y="6002"/>
                  </a:lnTo>
                  <a:lnTo>
                    <a:pt x="3787" y="6002"/>
                  </a:lnTo>
                  <a:lnTo>
                    <a:pt x="3787" y="4882"/>
                  </a:lnTo>
                  <a:cubicBezTo>
                    <a:pt x="3787" y="4668"/>
                    <a:pt x="3621" y="4501"/>
                    <a:pt x="3406" y="4501"/>
                  </a:cubicBezTo>
                  <a:lnTo>
                    <a:pt x="2263" y="4501"/>
                  </a:lnTo>
                  <a:lnTo>
                    <a:pt x="2263" y="3739"/>
                  </a:lnTo>
                  <a:cubicBezTo>
                    <a:pt x="2740" y="3739"/>
                    <a:pt x="3192" y="3716"/>
                    <a:pt x="3502" y="3430"/>
                  </a:cubicBezTo>
                  <a:cubicBezTo>
                    <a:pt x="3692" y="3239"/>
                    <a:pt x="3787" y="2977"/>
                    <a:pt x="3787" y="2620"/>
                  </a:cubicBezTo>
                  <a:cubicBezTo>
                    <a:pt x="3787" y="1715"/>
                    <a:pt x="3025"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7" name="Google Shape;1377;p62"/>
            <p:cNvSpPr/>
            <p:nvPr/>
          </p:nvSpPr>
          <p:spPr>
            <a:xfrm>
              <a:off x="3471934" y="2347328"/>
              <a:ext cx="226505" cy="118134"/>
            </a:xfrm>
            <a:custGeom>
              <a:rect b="b" l="l" r="r" t="t"/>
              <a:pathLst>
                <a:path extrusionOk="0" h="3739" w="7169">
                  <a:moveTo>
                    <a:pt x="1905" y="738"/>
                  </a:moveTo>
                  <a:cubicBezTo>
                    <a:pt x="2096" y="738"/>
                    <a:pt x="2262" y="905"/>
                    <a:pt x="2262" y="1119"/>
                  </a:cubicBezTo>
                  <a:cubicBezTo>
                    <a:pt x="2262" y="1310"/>
                    <a:pt x="2096" y="1476"/>
                    <a:pt x="1905" y="1476"/>
                  </a:cubicBezTo>
                  <a:cubicBezTo>
                    <a:pt x="1691" y="1476"/>
                    <a:pt x="1524" y="1310"/>
                    <a:pt x="1524" y="1119"/>
                  </a:cubicBezTo>
                  <a:cubicBezTo>
                    <a:pt x="1524" y="905"/>
                    <a:pt x="1691" y="738"/>
                    <a:pt x="1905" y="738"/>
                  </a:cubicBezTo>
                  <a:close/>
                  <a:moveTo>
                    <a:pt x="4882" y="738"/>
                  </a:moveTo>
                  <a:cubicBezTo>
                    <a:pt x="5096" y="738"/>
                    <a:pt x="5263" y="905"/>
                    <a:pt x="5263" y="1119"/>
                  </a:cubicBezTo>
                  <a:cubicBezTo>
                    <a:pt x="5263" y="1310"/>
                    <a:pt x="5096" y="1476"/>
                    <a:pt x="4882" y="1476"/>
                  </a:cubicBezTo>
                  <a:cubicBezTo>
                    <a:pt x="4692" y="1476"/>
                    <a:pt x="4525" y="1310"/>
                    <a:pt x="4525" y="1119"/>
                  </a:cubicBezTo>
                  <a:cubicBezTo>
                    <a:pt x="4525" y="905"/>
                    <a:pt x="4692" y="738"/>
                    <a:pt x="4882" y="738"/>
                  </a:cubicBezTo>
                  <a:close/>
                  <a:moveTo>
                    <a:pt x="3382" y="1476"/>
                  </a:moveTo>
                  <a:cubicBezTo>
                    <a:pt x="3596" y="1476"/>
                    <a:pt x="3763" y="1667"/>
                    <a:pt x="3763" y="1858"/>
                  </a:cubicBezTo>
                  <a:cubicBezTo>
                    <a:pt x="3763" y="2072"/>
                    <a:pt x="3596" y="2239"/>
                    <a:pt x="3382" y="2239"/>
                  </a:cubicBezTo>
                  <a:cubicBezTo>
                    <a:pt x="3191" y="2239"/>
                    <a:pt x="3025" y="2072"/>
                    <a:pt x="3025" y="1858"/>
                  </a:cubicBezTo>
                  <a:cubicBezTo>
                    <a:pt x="3025" y="1667"/>
                    <a:pt x="3191" y="1476"/>
                    <a:pt x="3382" y="1476"/>
                  </a:cubicBezTo>
                  <a:close/>
                  <a:moveTo>
                    <a:pt x="0" y="0"/>
                  </a:moveTo>
                  <a:lnTo>
                    <a:pt x="0" y="3358"/>
                  </a:lnTo>
                  <a:cubicBezTo>
                    <a:pt x="0" y="3572"/>
                    <a:pt x="167" y="3739"/>
                    <a:pt x="381" y="3739"/>
                  </a:cubicBezTo>
                  <a:lnTo>
                    <a:pt x="6763" y="3739"/>
                  </a:lnTo>
                  <a:lnTo>
                    <a:pt x="6763" y="1334"/>
                  </a:lnTo>
                  <a:lnTo>
                    <a:pt x="6549" y="1119"/>
                  </a:lnTo>
                  <a:lnTo>
                    <a:pt x="7025" y="619"/>
                  </a:lnTo>
                  <a:cubicBezTo>
                    <a:pt x="7168" y="476"/>
                    <a:pt x="7168" y="238"/>
                    <a:pt x="7025" y="95"/>
                  </a:cubicBezTo>
                  <a:lnTo>
                    <a:pt x="6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78" name="Google Shape;1378;p62"/>
            <p:cNvSpPr/>
            <p:nvPr/>
          </p:nvSpPr>
          <p:spPr>
            <a:xfrm>
              <a:off x="3708933" y="2323221"/>
              <a:ext cx="167074" cy="142241"/>
            </a:xfrm>
            <a:custGeom>
              <a:rect b="b" l="l" r="r" t="t"/>
              <a:pathLst>
                <a:path extrusionOk="0" h="4502" w="5288">
                  <a:moveTo>
                    <a:pt x="3382" y="763"/>
                  </a:moveTo>
                  <a:cubicBezTo>
                    <a:pt x="3597" y="763"/>
                    <a:pt x="3763" y="930"/>
                    <a:pt x="3763" y="1120"/>
                  </a:cubicBezTo>
                  <a:cubicBezTo>
                    <a:pt x="3763" y="1335"/>
                    <a:pt x="3597" y="1501"/>
                    <a:pt x="3382" y="1501"/>
                  </a:cubicBezTo>
                  <a:cubicBezTo>
                    <a:pt x="3168" y="1501"/>
                    <a:pt x="3001" y="1335"/>
                    <a:pt x="3001" y="1120"/>
                  </a:cubicBezTo>
                  <a:cubicBezTo>
                    <a:pt x="3001" y="930"/>
                    <a:pt x="3168" y="763"/>
                    <a:pt x="3382" y="763"/>
                  </a:cubicBezTo>
                  <a:close/>
                  <a:moveTo>
                    <a:pt x="2620" y="2239"/>
                  </a:moveTo>
                  <a:cubicBezTo>
                    <a:pt x="2835" y="2239"/>
                    <a:pt x="3001" y="2430"/>
                    <a:pt x="3001" y="2621"/>
                  </a:cubicBezTo>
                  <a:cubicBezTo>
                    <a:pt x="3001" y="2835"/>
                    <a:pt x="2835" y="3002"/>
                    <a:pt x="2620" y="3002"/>
                  </a:cubicBezTo>
                  <a:cubicBezTo>
                    <a:pt x="2430" y="3002"/>
                    <a:pt x="2263" y="2835"/>
                    <a:pt x="2263" y="2621"/>
                  </a:cubicBezTo>
                  <a:cubicBezTo>
                    <a:pt x="2263" y="2430"/>
                    <a:pt x="2430" y="2239"/>
                    <a:pt x="2620" y="2239"/>
                  </a:cubicBezTo>
                  <a:close/>
                  <a:moveTo>
                    <a:pt x="1358" y="1"/>
                  </a:moveTo>
                  <a:lnTo>
                    <a:pt x="1239" y="120"/>
                  </a:lnTo>
                  <a:cubicBezTo>
                    <a:pt x="1096" y="263"/>
                    <a:pt x="1096" y="501"/>
                    <a:pt x="1239" y="644"/>
                  </a:cubicBezTo>
                  <a:lnTo>
                    <a:pt x="1811" y="1192"/>
                  </a:lnTo>
                  <a:lnTo>
                    <a:pt x="1644" y="1501"/>
                  </a:lnTo>
                  <a:lnTo>
                    <a:pt x="1144" y="1501"/>
                  </a:lnTo>
                  <a:cubicBezTo>
                    <a:pt x="1048" y="1501"/>
                    <a:pt x="977" y="1525"/>
                    <a:pt x="929" y="1573"/>
                  </a:cubicBezTo>
                  <a:lnTo>
                    <a:pt x="1" y="1882"/>
                  </a:lnTo>
                  <a:lnTo>
                    <a:pt x="1" y="4502"/>
                  </a:lnTo>
                  <a:lnTo>
                    <a:pt x="4906" y="4502"/>
                  </a:lnTo>
                  <a:cubicBezTo>
                    <a:pt x="5121" y="4502"/>
                    <a:pt x="5287" y="4335"/>
                    <a:pt x="5287" y="4121"/>
                  </a:cubicBezTo>
                  <a:lnTo>
                    <a:pt x="52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79" name="Google Shape;1379;p62"/>
          <p:cNvGrpSpPr/>
          <p:nvPr/>
        </p:nvGrpSpPr>
        <p:grpSpPr>
          <a:xfrm>
            <a:off x="4059582" y="1570041"/>
            <a:ext cx="404075" cy="307047"/>
            <a:chOff x="4059582" y="1570041"/>
            <a:chExt cx="404075" cy="307047"/>
          </a:xfrm>
        </p:grpSpPr>
        <p:sp>
          <p:nvSpPr>
            <p:cNvPr id="1380" name="Google Shape;1380;p62"/>
            <p:cNvSpPr/>
            <p:nvPr/>
          </p:nvSpPr>
          <p:spPr>
            <a:xfrm>
              <a:off x="4178445" y="1570041"/>
              <a:ext cx="166316" cy="188907"/>
            </a:xfrm>
            <a:custGeom>
              <a:rect b="b" l="l" r="r" t="t"/>
              <a:pathLst>
                <a:path extrusionOk="0" h="5979" w="5264">
                  <a:moveTo>
                    <a:pt x="1882" y="2978"/>
                  </a:moveTo>
                  <a:cubicBezTo>
                    <a:pt x="2097" y="2978"/>
                    <a:pt x="2263" y="3144"/>
                    <a:pt x="2263" y="3359"/>
                  </a:cubicBezTo>
                  <a:cubicBezTo>
                    <a:pt x="2263" y="3573"/>
                    <a:pt x="2097" y="3740"/>
                    <a:pt x="1882" y="3740"/>
                  </a:cubicBezTo>
                  <a:cubicBezTo>
                    <a:pt x="1668" y="3740"/>
                    <a:pt x="1501" y="3573"/>
                    <a:pt x="1501" y="3359"/>
                  </a:cubicBezTo>
                  <a:cubicBezTo>
                    <a:pt x="1501" y="3144"/>
                    <a:pt x="1668" y="2978"/>
                    <a:pt x="1882" y="2978"/>
                  </a:cubicBezTo>
                  <a:close/>
                  <a:moveTo>
                    <a:pt x="3383" y="2978"/>
                  </a:moveTo>
                  <a:cubicBezTo>
                    <a:pt x="3597" y="2978"/>
                    <a:pt x="3764" y="3144"/>
                    <a:pt x="3764" y="3359"/>
                  </a:cubicBezTo>
                  <a:cubicBezTo>
                    <a:pt x="3764" y="3573"/>
                    <a:pt x="3597" y="3740"/>
                    <a:pt x="3383" y="3740"/>
                  </a:cubicBezTo>
                  <a:cubicBezTo>
                    <a:pt x="3168" y="3740"/>
                    <a:pt x="3002" y="3573"/>
                    <a:pt x="3002" y="3359"/>
                  </a:cubicBezTo>
                  <a:cubicBezTo>
                    <a:pt x="3002" y="3144"/>
                    <a:pt x="3168" y="2978"/>
                    <a:pt x="3383" y="2978"/>
                  </a:cubicBezTo>
                  <a:close/>
                  <a:moveTo>
                    <a:pt x="2644" y="1"/>
                  </a:moveTo>
                  <a:cubicBezTo>
                    <a:pt x="1073" y="1"/>
                    <a:pt x="1" y="906"/>
                    <a:pt x="1" y="2239"/>
                  </a:cubicBezTo>
                  <a:cubicBezTo>
                    <a:pt x="1" y="2525"/>
                    <a:pt x="49" y="2811"/>
                    <a:pt x="144" y="3120"/>
                  </a:cubicBezTo>
                  <a:cubicBezTo>
                    <a:pt x="49" y="3311"/>
                    <a:pt x="1" y="3525"/>
                    <a:pt x="1" y="3740"/>
                  </a:cubicBezTo>
                  <a:cubicBezTo>
                    <a:pt x="1" y="4264"/>
                    <a:pt x="310" y="4764"/>
                    <a:pt x="763" y="5026"/>
                  </a:cubicBezTo>
                  <a:lnTo>
                    <a:pt x="763" y="5597"/>
                  </a:lnTo>
                  <a:cubicBezTo>
                    <a:pt x="763" y="5811"/>
                    <a:pt x="930" y="5978"/>
                    <a:pt x="1144" y="5978"/>
                  </a:cubicBezTo>
                  <a:lnTo>
                    <a:pt x="2263" y="5978"/>
                  </a:lnTo>
                  <a:lnTo>
                    <a:pt x="2263" y="4859"/>
                  </a:lnTo>
                  <a:cubicBezTo>
                    <a:pt x="2263" y="4645"/>
                    <a:pt x="2430" y="4478"/>
                    <a:pt x="2644" y="4478"/>
                  </a:cubicBezTo>
                  <a:cubicBezTo>
                    <a:pt x="2835" y="4478"/>
                    <a:pt x="3002" y="4645"/>
                    <a:pt x="3002" y="4859"/>
                  </a:cubicBezTo>
                  <a:lnTo>
                    <a:pt x="3002" y="5978"/>
                  </a:lnTo>
                  <a:lnTo>
                    <a:pt x="4121" y="5978"/>
                  </a:lnTo>
                  <a:cubicBezTo>
                    <a:pt x="4335" y="5978"/>
                    <a:pt x="4502" y="5811"/>
                    <a:pt x="4502" y="5597"/>
                  </a:cubicBezTo>
                  <a:lnTo>
                    <a:pt x="4502" y="5026"/>
                  </a:lnTo>
                  <a:cubicBezTo>
                    <a:pt x="4954" y="4764"/>
                    <a:pt x="5264" y="4264"/>
                    <a:pt x="5264" y="3740"/>
                  </a:cubicBezTo>
                  <a:cubicBezTo>
                    <a:pt x="5264" y="3525"/>
                    <a:pt x="5216" y="3311"/>
                    <a:pt x="5121" y="3120"/>
                  </a:cubicBezTo>
                  <a:cubicBezTo>
                    <a:pt x="5216" y="2811"/>
                    <a:pt x="5264" y="2525"/>
                    <a:pt x="5264" y="2239"/>
                  </a:cubicBezTo>
                  <a:cubicBezTo>
                    <a:pt x="5264" y="1191"/>
                    <a:pt x="4597" y="429"/>
                    <a:pt x="3573" y="120"/>
                  </a:cubicBezTo>
                  <a:lnTo>
                    <a:pt x="3121" y="1311"/>
                  </a:lnTo>
                  <a:lnTo>
                    <a:pt x="3549" y="1525"/>
                  </a:lnTo>
                  <a:cubicBezTo>
                    <a:pt x="3740" y="1620"/>
                    <a:pt x="3811" y="1834"/>
                    <a:pt x="3716" y="2025"/>
                  </a:cubicBezTo>
                  <a:cubicBezTo>
                    <a:pt x="3649" y="2159"/>
                    <a:pt x="3524" y="2234"/>
                    <a:pt x="3389" y="2234"/>
                  </a:cubicBezTo>
                  <a:cubicBezTo>
                    <a:pt x="3332" y="2234"/>
                    <a:pt x="3273" y="2220"/>
                    <a:pt x="3216" y="2192"/>
                  </a:cubicBezTo>
                  <a:lnTo>
                    <a:pt x="2454" y="1834"/>
                  </a:lnTo>
                  <a:cubicBezTo>
                    <a:pt x="2287" y="1739"/>
                    <a:pt x="2216" y="1525"/>
                    <a:pt x="2287" y="1358"/>
                  </a:cubicBezTo>
                  <a:lnTo>
                    <a:pt x="2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1" name="Google Shape;1381;p62"/>
            <p:cNvSpPr/>
            <p:nvPr/>
          </p:nvSpPr>
          <p:spPr>
            <a:xfrm>
              <a:off x="4204037" y="1841670"/>
              <a:ext cx="139239" cy="35418"/>
            </a:xfrm>
            <a:custGeom>
              <a:rect b="b" l="l" r="r" t="t"/>
              <a:pathLst>
                <a:path extrusionOk="0" h="1121" w="4407">
                  <a:moveTo>
                    <a:pt x="548" y="1"/>
                  </a:moveTo>
                  <a:lnTo>
                    <a:pt x="1" y="1120"/>
                  </a:lnTo>
                  <a:lnTo>
                    <a:pt x="4406" y="1120"/>
                  </a:lnTo>
                  <a:lnTo>
                    <a:pt x="38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2" name="Google Shape;1382;p62"/>
            <p:cNvSpPr/>
            <p:nvPr/>
          </p:nvSpPr>
          <p:spPr>
            <a:xfrm>
              <a:off x="4369567" y="1735572"/>
              <a:ext cx="94090" cy="35418"/>
            </a:xfrm>
            <a:custGeom>
              <a:rect b="b" l="l" r="r" t="t"/>
              <a:pathLst>
                <a:path extrusionOk="0" h="1121" w="2978">
                  <a:moveTo>
                    <a:pt x="1" y="1"/>
                  </a:moveTo>
                  <a:lnTo>
                    <a:pt x="549" y="1120"/>
                  </a:lnTo>
                  <a:lnTo>
                    <a:pt x="2978" y="1120"/>
                  </a:lnTo>
                  <a:lnTo>
                    <a:pt x="2978" y="358"/>
                  </a:lnTo>
                  <a:cubicBezTo>
                    <a:pt x="2978" y="168"/>
                    <a:pt x="2811"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3" name="Google Shape;1383;p62"/>
            <p:cNvSpPr/>
            <p:nvPr/>
          </p:nvSpPr>
          <p:spPr>
            <a:xfrm>
              <a:off x="4347008" y="1794276"/>
              <a:ext cx="116649" cy="82810"/>
            </a:xfrm>
            <a:custGeom>
              <a:rect b="b" l="l" r="r" t="t"/>
              <a:pathLst>
                <a:path extrusionOk="0" h="2621" w="3692">
                  <a:moveTo>
                    <a:pt x="1191" y="0"/>
                  </a:moveTo>
                  <a:lnTo>
                    <a:pt x="0" y="1215"/>
                  </a:lnTo>
                  <a:lnTo>
                    <a:pt x="715" y="2620"/>
                  </a:lnTo>
                  <a:lnTo>
                    <a:pt x="3311" y="2620"/>
                  </a:lnTo>
                  <a:cubicBezTo>
                    <a:pt x="3525" y="2620"/>
                    <a:pt x="3692" y="2453"/>
                    <a:pt x="3692" y="2263"/>
                  </a:cubicBezTo>
                  <a:lnTo>
                    <a:pt x="36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4" name="Google Shape;1384;p62"/>
            <p:cNvSpPr/>
            <p:nvPr/>
          </p:nvSpPr>
          <p:spPr>
            <a:xfrm>
              <a:off x="4059582" y="1818352"/>
              <a:ext cx="137723" cy="58735"/>
            </a:xfrm>
            <a:custGeom>
              <a:rect b="b" l="l" r="r" t="t"/>
              <a:pathLst>
                <a:path extrusionOk="0" h="1859" w="4359">
                  <a:moveTo>
                    <a:pt x="0" y="1"/>
                  </a:moveTo>
                  <a:lnTo>
                    <a:pt x="0" y="1501"/>
                  </a:lnTo>
                  <a:cubicBezTo>
                    <a:pt x="0" y="1691"/>
                    <a:pt x="167" y="1858"/>
                    <a:pt x="381" y="1858"/>
                  </a:cubicBezTo>
                  <a:lnTo>
                    <a:pt x="3739" y="1858"/>
                  </a:lnTo>
                  <a:lnTo>
                    <a:pt x="4358" y="596"/>
                  </a:lnTo>
                  <a:lnTo>
                    <a:pt x="25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5" name="Google Shape;1385;p62"/>
            <p:cNvSpPr/>
            <p:nvPr/>
          </p:nvSpPr>
          <p:spPr>
            <a:xfrm>
              <a:off x="4059582" y="1735572"/>
              <a:ext cx="94817" cy="58735"/>
            </a:xfrm>
            <a:custGeom>
              <a:rect b="b" l="l" r="r" t="t"/>
              <a:pathLst>
                <a:path extrusionOk="0" h="1859" w="3001">
                  <a:moveTo>
                    <a:pt x="381" y="1"/>
                  </a:moveTo>
                  <a:cubicBezTo>
                    <a:pt x="167" y="1"/>
                    <a:pt x="0" y="168"/>
                    <a:pt x="0" y="358"/>
                  </a:cubicBezTo>
                  <a:lnTo>
                    <a:pt x="0" y="1858"/>
                  </a:lnTo>
                  <a:lnTo>
                    <a:pt x="2382" y="1858"/>
                  </a:lnTo>
                  <a:lnTo>
                    <a:pt x="30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6" name="Google Shape;1386;p62"/>
            <p:cNvSpPr/>
            <p:nvPr/>
          </p:nvSpPr>
          <p:spPr>
            <a:xfrm>
              <a:off x="4158129" y="1740090"/>
              <a:ext cx="207706" cy="78292"/>
            </a:xfrm>
            <a:custGeom>
              <a:rect b="b" l="l" r="r" t="t"/>
              <a:pathLst>
                <a:path extrusionOk="0" h="2478" w="6574">
                  <a:moveTo>
                    <a:pt x="620" y="1"/>
                  </a:moveTo>
                  <a:lnTo>
                    <a:pt x="1" y="1858"/>
                  </a:lnTo>
                  <a:lnTo>
                    <a:pt x="1835" y="2478"/>
                  </a:lnTo>
                  <a:lnTo>
                    <a:pt x="5359" y="2478"/>
                  </a:lnTo>
                  <a:lnTo>
                    <a:pt x="6574" y="1287"/>
                  </a:lnTo>
                  <a:lnTo>
                    <a:pt x="5931" y="1"/>
                  </a:lnTo>
                  <a:cubicBezTo>
                    <a:pt x="5907" y="1"/>
                    <a:pt x="5907" y="25"/>
                    <a:pt x="5907" y="25"/>
                  </a:cubicBezTo>
                  <a:lnTo>
                    <a:pt x="5907" y="215"/>
                  </a:lnTo>
                  <a:cubicBezTo>
                    <a:pt x="5907" y="834"/>
                    <a:pt x="5383" y="1358"/>
                    <a:pt x="4764" y="1358"/>
                  </a:cubicBezTo>
                  <a:lnTo>
                    <a:pt x="1787" y="1358"/>
                  </a:lnTo>
                  <a:cubicBezTo>
                    <a:pt x="1168" y="1358"/>
                    <a:pt x="644" y="834"/>
                    <a:pt x="644" y="215"/>
                  </a:cubicBezTo>
                  <a:lnTo>
                    <a:pt x="644" y="25"/>
                  </a:lnTo>
                  <a:cubicBezTo>
                    <a:pt x="644" y="25"/>
                    <a:pt x="644"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87" name="Google Shape;1387;p62"/>
          <p:cNvGrpSpPr/>
          <p:nvPr/>
        </p:nvGrpSpPr>
        <p:grpSpPr>
          <a:xfrm>
            <a:off x="3471176" y="1521700"/>
            <a:ext cx="404830" cy="403539"/>
            <a:chOff x="3471176" y="1521700"/>
            <a:chExt cx="404830" cy="403539"/>
          </a:xfrm>
        </p:grpSpPr>
        <p:sp>
          <p:nvSpPr>
            <p:cNvPr id="1388" name="Google Shape;1388;p62"/>
            <p:cNvSpPr/>
            <p:nvPr/>
          </p:nvSpPr>
          <p:spPr>
            <a:xfrm>
              <a:off x="3684857" y="1711496"/>
              <a:ext cx="48941" cy="24107"/>
            </a:xfrm>
            <a:custGeom>
              <a:rect b="b" l="l" r="r" t="t"/>
              <a:pathLst>
                <a:path extrusionOk="0" h="763" w="1549">
                  <a:moveTo>
                    <a:pt x="405" y="1"/>
                  </a:moveTo>
                  <a:cubicBezTo>
                    <a:pt x="215" y="1"/>
                    <a:pt x="48" y="144"/>
                    <a:pt x="24" y="334"/>
                  </a:cubicBezTo>
                  <a:cubicBezTo>
                    <a:pt x="1" y="572"/>
                    <a:pt x="167" y="763"/>
                    <a:pt x="405" y="763"/>
                  </a:cubicBezTo>
                  <a:lnTo>
                    <a:pt x="1144" y="763"/>
                  </a:lnTo>
                  <a:cubicBezTo>
                    <a:pt x="1334" y="763"/>
                    <a:pt x="1501" y="620"/>
                    <a:pt x="1525" y="430"/>
                  </a:cubicBezTo>
                  <a:cubicBezTo>
                    <a:pt x="1549" y="191"/>
                    <a:pt x="135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89" name="Google Shape;1389;p62"/>
            <p:cNvSpPr/>
            <p:nvPr/>
          </p:nvSpPr>
          <p:spPr>
            <a:xfrm>
              <a:off x="3755600" y="1711496"/>
              <a:ext cx="48941" cy="24107"/>
            </a:xfrm>
            <a:custGeom>
              <a:rect b="b" l="l" r="r" t="t"/>
              <a:pathLst>
                <a:path extrusionOk="0" h="763" w="1549">
                  <a:moveTo>
                    <a:pt x="405" y="1"/>
                  </a:moveTo>
                  <a:cubicBezTo>
                    <a:pt x="214" y="1"/>
                    <a:pt x="48" y="144"/>
                    <a:pt x="24" y="334"/>
                  </a:cubicBezTo>
                  <a:cubicBezTo>
                    <a:pt x="0" y="572"/>
                    <a:pt x="191" y="763"/>
                    <a:pt x="405" y="763"/>
                  </a:cubicBezTo>
                  <a:lnTo>
                    <a:pt x="1143" y="763"/>
                  </a:lnTo>
                  <a:cubicBezTo>
                    <a:pt x="1334" y="763"/>
                    <a:pt x="1500" y="620"/>
                    <a:pt x="1524" y="430"/>
                  </a:cubicBezTo>
                  <a:cubicBezTo>
                    <a:pt x="1548" y="191"/>
                    <a:pt x="1381" y="1"/>
                    <a:pt x="1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0" name="Google Shape;1390;p62"/>
            <p:cNvSpPr/>
            <p:nvPr/>
          </p:nvSpPr>
          <p:spPr>
            <a:xfrm>
              <a:off x="3827069" y="1711496"/>
              <a:ext cx="48182" cy="24107"/>
            </a:xfrm>
            <a:custGeom>
              <a:rect b="b" l="l" r="r" t="t"/>
              <a:pathLst>
                <a:path extrusionOk="0" h="763" w="1525">
                  <a:moveTo>
                    <a:pt x="405" y="1"/>
                  </a:moveTo>
                  <a:cubicBezTo>
                    <a:pt x="215" y="1"/>
                    <a:pt x="48" y="144"/>
                    <a:pt x="24" y="334"/>
                  </a:cubicBezTo>
                  <a:cubicBezTo>
                    <a:pt x="1" y="572"/>
                    <a:pt x="167" y="763"/>
                    <a:pt x="382" y="763"/>
                  </a:cubicBezTo>
                  <a:lnTo>
                    <a:pt x="1120" y="763"/>
                  </a:lnTo>
                  <a:cubicBezTo>
                    <a:pt x="1310" y="763"/>
                    <a:pt x="1501" y="620"/>
                    <a:pt x="1501" y="430"/>
                  </a:cubicBezTo>
                  <a:cubicBezTo>
                    <a:pt x="1525" y="191"/>
                    <a:pt x="135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1" name="Google Shape;1391;p62"/>
            <p:cNvSpPr/>
            <p:nvPr/>
          </p:nvSpPr>
          <p:spPr>
            <a:xfrm>
              <a:off x="3614146" y="1782997"/>
              <a:ext cx="261859" cy="82779"/>
            </a:xfrm>
            <a:custGeom>
              <a:rect b="b" l="l" r="r" t="t"/>
              <a:pathLst>
                <a:path extrusionOk="0" h="2620" w="8288">
                  <a:moveTo>
                    <a:pt x="357" y="0"/>
                  </a:moveTo>
                  <a:cubicBezTo>
                    <a:pt x="214" y="0"/>
                    <a:pt x="95" y="24"/>
                    <a:pt x="0" y="48"/>
                  </a:cubicBezTo>
                  <a:lnTo>
                    <a:pt x="0" y="1929"/>
                  </a:lnTo>
                  <a:cubicBezTo>
                    <a:pt x="95" y="1882"/>
                    <a:pt x="214" y="1858"/>
                    <a:pt x="357" y="1858"/>
                  </a:cubicBezTo>
                  <a:cubicBezTo>
                    <a:pt x="905" y="1858"/>
                    <a:pt x="1191" y="2144"/>
                    <a:pt x="1405" y="2358"/>
                  </a:cubicBezTo>
                  <a:cubicBezTo>
                    <a:pt x="1596" y="2525"/>
                    <a:pt x="1667" y="2620"/>
                    <a:pt x="1881" y="2620"/>
                  </a:cubicBezTo>
                  <a:cubicBezTo>
                    <a:pt x="2096" y="2620"/>
                    <a:pt x="2191" y="2525"/>
                    <a:pt x="2381" y="2358"/>
                  </a:cubicBezTo>
                  <a:cubicBezTo>
                    <a:pt x="2572" y="2144"/>
                    <a:pt x="2858" y="1858"/>
                    <a:pt x="3382" y="1858"/>
                  </a:cubicBezTo>
                  <a:cubicBezTo>
                    <a:pt x="3906" y="1858"/>
                    <a:pt x="4191" y="2144"/>
                    <a:pt x="4406" y="2358"/>
                  </a:cubicBezTo>
                  <a:cubicBezTo>
                    <a:pt x="4572" y="2525"/>
                    <a:pt x="4668" y="2620"/>
                    <a:pt x="4882" y="2620"/>
                  </a:cubicBezTo>
                  <a:cubicBezTo>
                    <a:pt x="5096" y="2620"/>
                    <a:pt x="5192" y="2525"/>
                    <a:pt x="5358" y="2358"/>
                  </a:cubicBezTo>
                  <a:cubicBezTo>
                    <a:pt x="5573" y="2144"/>
                    <a:pt x="5858" y="1858"/>
                    <a:pt x="6382" y="1858"/>
                  </a:cubicBezTo>
                  <a:cubicBezTo>
                    <a:pt x="6906" y="1858"/>
                    <a:pt x="7216" y="2144"/>
                    <a:pt x="7430" y="2358"/>
                  </a:cubicBezTo>
                  <a:cubicBezTo>
                    <a:pt x="7567" y="2494"/>
                    <a:pt x="7691" y="2606"/>
                    <a:pt x="7934" y="2606"/>
                  </a:cubicBezTo>
                  <a:cubicBezTo>
                    <a:pt x="8031" y="2606"/>
                    <a:pt x="8146" y="2589"/>
                    <a:pt x="8287" y="2548"/>
                  </a:cubicBezTo>
                  <a:lnTo>
                    <a:pt x="8287" y="1120"/>
                  </a:lnTo>
                  <a:cubicBezTo>
                    <a:pt x="8287" y="905"/>
                    <a:pt x="8121" y="738"/>
                    <a:pt x="7906" y="738"/>
                  </a:cubicBezTo>
                  <a:cubicBezTo>
                    <a:pt x="7692" y="738"/>
                    <a:pt x="7597" y="667"/>
                    <a:pt x="7430" y="477"/>
                  </a:cubicBezTo>
                  <a:cubicBezTo>
                    <a:pt x="7216" y="262"/>
                    <a:pt x="6906" y="0"/>
                    <a:pt x="6382" y="0"/>
                  </a:cubicBezTo>
                  <a:cubicBezTo>
                    <a:pt x="5858" y="0"/>
                    <a:pt x="5573" y="262"/>
                    <a:pt x="5358" y="477"/>
                  </a:cubicBezTo>
                  <a:cubicBezTo>
                    <a:pt x="5192" y="667"/>
                    <a:pt x="5096" y="738"/>
                    <a:pt x="4882" y="738"/>
                  </a:cubicBezTo>
                  <a:cubicBezTo>
                    <a:pt x="4668" y="738"/>
                    <a:pt x="4572" y="667"/>
                    <a:pt x="4406" y="477"/>
                  </a:cubicBezTo>
                  <a:cubicBezTo>
                    <a:pt x="4191" y="262"/>
                    <a:pt x="3906" y="0"/>
                    <a:pt x="3382" y="0"/>
                  </a:cubicBezTo>
                  <a:cubicBezTo>
                    <a:pt x="2858" y="0"/>
                    <a:pt x="2572" y="262"/>
                    <a:pt x="2381" y="477"/>
                  </a:cubicBezTo>
                  <a:cubicBezTo>
                    <a:pt x="2191" y="667"/>
                    <a:pt x="2096" y="738"/>
                    <a:pt x="1881" y="738"/>
                  </a:cubicBezTo>
                  <a:cubicBezTo>
                    <a:pt x="1667" y="738"/>
                    <a:pt x="1596" y="667"/>
                    <a:pt x="1405" y="477"/>
                  </a:cubicBezTo>
                  <a:cubicBezTo>
                    <a:pt x="1191" y="262"/>
                    <a:pt x="905" y="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2" name="Google Shape;1392;p62"/>
            <p:cNvSpPr/>
            <p:nvPr/>
          </p:nvSpPr>
          <p:spPr>
            <a:xfrm>
              <a:off x="3614146" y="1865746"/>
              <a:ext cx="261859" cy="59493"/>
            </a:xfrm>
            <a:custGeom>
              <a:rect b="b" l="l" r="r" t="t"/>
              <a:pathLst>
                <a:path extrusionOk="0" h="1883" w="8288">
                  <a:moveTo>
                    <a:pt x="357" y="1"/>
                  </a:moveTo>
                  <a:cubicBezTo>
                    <a:pt x="191" y="1"/>
                    <a:pt x="119" y="48"/>
                    <a:pt x="0" y="144"/>
                  </a:cubicBezTo>
                  <a:lnTo>
                    <a:pt x="0" y="1882"/>
                  </a:lnTo>
                  <a:lnTo>
                    <a:pt x="7906" y="1882"/>
                  </a:lnTo>
                  <a:cubicBezTo>
                    <a:pt x="8121" y="1882"/>
                    <a:pt x="8287" y="1715"/>
                    <a:pt x="8287" y="1525"/>
                  </a:cubicBezTo>
                  <a:lnTo>
                    <a:pt x="8287" y="691"/>
                  </a:lnTo>
                  <a:cubicBezTo>
                    <a:pt x="8150" y="719"/>
                    <a:pt x="8024" y="731"/>
                    <a:pt x="7909" y="731"/>
                  </a:cubicBezTo>
                  <a:cubicBezTo>
                    <a:pt x="7428" y="731"/>
                    <a:pt x="7128" y="513"/>
                    <a:pt x="6859" y="263"/>
                  </a:cubicBezTo>
                  <a:cubicBezTo>
                    <a:pt x="6692" y="72"/>
                    <a:pt x="6597" y="1"/>
                    <a:pt x="6382" y="1"/>
                  </a:cubicBezTo>
                  <a:cubicBezTo>
                    <a:pt x="6168" y="1"/>
                    <a:pt x="6073" y="72"/>
                    <a:pt x="5906" y="263"/>
                  </a:cubicBezTo>
                  <a:cubicBezTo>
                    <a:pt x="5692" y="453"/>
                    <a:pt x="5406" y="739"/>
                    <a:pt x="4882" y="739"/>
                  </a:cubicBezTo>
                  <a:cubicBezTo>
                    <a:pt x="4358" y="739"/>
                    <a:pt x="4072" y="453"/>
                    <a:pt x="3858" y="263"/>
                  </a:cubicBezTo>
                  <a:cubicBezTo>
                    <a:pt x="3691" y="72"/>
                    <a:pt x="3596" y="1"/>
                    <a:pt x="3382" y="1"/>
                  </a:cubicBezTo>
                  <a:cubicBezTo>
                    <a:pt x="3167" y="1"/>
                    <a:pt x="3096" y="72"/>
                    <a:pt x="2905" y="263"/>
                  </a:cubicBezTo>
                  <a:cubicBezTo>
                    <a:pt x="2691" y="453"/>
                    <a:pt x="2405" y="739"/>
                    <a:pt x="1881" y="739"/>
                  </a:cubicBezTo>
                  <a:cubicBezTo>
                    <a:pt x="1357" y="739"/>
                    <a:pt x="1072" y="453"/>
                    <a:pt x="881" y="263"/>
                  </a:cubicBezTo>
                  <a:cubicBezTo>
                    <a:pt x="691" y="72"/>
                    <a:pt x="57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3" name="Google Shape;1393;p62"/>
            <p:cNvSpPr/>
            <p:nvPr/>
          </p:nvSpPr>
          <p:spPr>
            <a:xfrm>
              <a:off x="3614146" y="1711496"/>
              <a:ext cx="48182" cy="24107"/>
            </a:xfrm>
            <a:custGeom>
              <a:rect b="b" l="l" r="r" t="t"/>
              <a:pathLst>
                <a:path extrusionOk="0" h="763" w="1525">
                  <a:moveTo>
                    <a:pt x="0" y="1"/>
                  </a:moveTo>
                  <a:lnTo>
                    <a:pt x="0" y="763"/>
                  </a:lnTo>
                  <a:lnTo>
                    <a:pt x="1143" y="763"/>
                  </a:lnTo>
                  <a:cubicBezTo>
                    <a:pt x="1357" y="763"/>
                    <a:pt x="1524" y="572"/>
                    <a:pt x="1500" y="334"/>
                  </a:cubicBezTo>
                  <a:cubicBezTo>
                    <a:pt x="1500" y="144"/>
                    <a:pt x="1310" y="1"/>
                    <a:pt x="1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4" name="Google Shape;1394;p62"/>
            <p:cNvSpPr/>
            <p:nvPr/>
          </p:nvSpPr>
          <p:spPr>
            <a:xfrm>
              <a:off x="3471176" y="1521700"/>
              <a:ext cx="143726" cy="403531"/>
            </a:xfrm>
            <a:custGeom>
              <a:rect b="b" l="l" r="r" t="t"/>
              <a:pathLst>
                <a:path extrusionOk="0" h="12772" w="4549">
                  <a:moveTo>
                    <a:pt x="2263" y="1"/>
                  </a:moveTo>
                  <a:cubicBezTo>
                    <a:pt x="2155" y="1"/>
                    <a:pt x="2048" y="42"/>
                    <a:pt x="1977" y="126"/>
                  </a:cubicBezTo>
                  <a:lnTo>
                    <a:pt x="119" y="2412"/>
                  </a:lnTo>
                  <a:cubicBezTo>
                    <a:pt x="24" y="2507"/>
                    <a:pt x="0" y="2674"/>
                    <a:pt x="48" y="2793"/>
                  </a:cubicBezTo>
                  <a:cubicBezTo>
                    <a:pt x="119" y="2936"/>
                    <a:pt x="262" y="3031"/>
                    <a:pt x="405" y="3031"/>
                  </a:cubicBezTo>
                  <a:lnTo>
                    <a:pt x="2263" y="3031"/>
                  </a:lnTo>
                  <a:cubicBezTo>
                    <a:pt x="2501" y="3031"/>
                    <a:pt x="2668" y="3222"/>
                    <a:pt x="2644" y="3436"/>
                  </a:cubicBezTo>
                  <a:cubicBezTo>
                    <a:pt x="2620" y="3626"/>
                    <a:pt x="2453" y="3769"/>
                    <a:pt x="2263" y="3769"/>
                  </a:cubicBezTo>
                  <a:lnTo>
                    <a:pt x="762" y="3769"/>
                  </a:lnTo>
                  <a:lnTo>
                    <a:pt x="762" y="4508"/>
                  </a:lnTo>
                  <a:lnTo>
                    <a:pt x="1501" y="4508"/>
                  </a:lnTo>
                  <a:cubicBezTo>
                    <a:pt x="1715" y="4508"/>
                    <a:pt x="1882" y="4650"/>
                    <a:pt x="1882" y="4841"/>
                  </a:cubicBezTo>
                  <a:cubicBezTo>
                    <a:pt x="1929" y="5079"/>
                    <a:pt x="1739" y="5270"/>
                    <a:pt x="1524" y="5270"/>
                  </a:cubicBezTo>
                  <a:lnTo>
                    <a:pt x="762" y="5270"/>
                  </a:lnTo>
                  <a:lnTo>
                    <a:pt x="762" y="6008"/>
                  </a:lnTo>
                  <a:lnTo>
                    <a:pt x="2263" y="6008"/>
                  </a:lnTo>
                  <a:cubicBezTo>
                    <a:pt x="2453" y="6008"/>
                    <a:pt x="2620" y="6151"/>
                    <a:pt x="2644" y="6341"/>
                  </a:cubicBezTo>
                  <a:cubicBezTo>
                    <a:pt x="2668" y="6579"/>
                    <a:pt x="2501" y="6770"/>
                    <a:pt x="2263" y="6770"/>
                  </a:cubicBezTo>
                  <a:lnTo>
                    <a:pt x="762" y="6770"/>
                  </a:lnTo>
                  <a:lnTo>
                    <a:pt x="762" y="7508"/>
                  </a:lnTo>
                  <a:lnTo>
                    <a:pt x="1501" y="7508"/>
                  </a:lnTo>
                  <a:cubicBezTo>
                    <a:pt x="1715" y="7508"/>
                    <a:pt x="1882" y="7651"/>
                    <a:pt x="1882" y="7842"/>
                  </a:cubicBezTo>
                  <a:cubicBezTo>
                    <a:pt x="1929" y="8080"/>
                    <a:pt x="1739" y="8270"/>
                    <a:pt x="1524" y="8270"/>
                  </a:cubicBezTo>
                  <a:lnTo>
                    <a:pt x="762" y="8270"/>
                  </a:lnTo>
                  <a:lnTo>
                    <a:pt x="762" y="9008"/>
                  </a:lnTo>
                  <a:lnTo>
                    <a:pt x="2263" y="9008"/>
                  </a:lnTo>
                  <a:cubicBezTo>
                    <a:pt x="2453" y="9008"/>
                    <a:pt x="2620" y="9151"/>
                    <a:pt x="2644" y="9342"/>
                  </a:cubicBezTo>
                  <a:cubicBezTo>
                    <a:pt x="2668" y="9556"/>
                    <a:pt x="2501" y="9747"/>
                    <a:pt x="2263" y="9747"/>
                  </a:cubicBezTo>
                  <a:lnTo>
                    <a:pt x="762" y="9747"/>
                  </a:lnTo>
                  <a:lnTo>
                    <a:pt x="762" y="10509"/>
                  </a:lnTo>
                  <a:lnTo>
                    <a:pt x="1501" y="10509"/>
                  </a:lnTo>
                  <a:cubicBezTo>
                    <a:pt x="1715" y="10509"/>
                    <a:pt x="1882" y="10652"/>
                    <a:pt x="1882" y="10842"/>
                  </a:cubicBezTo>
                  <a:cubicBezTo>
                    <a:pt x="1929" y="11057"/>
                    <a:pt x="1739" y="11247"/>
                    <a:pt x="1524" y="11247"/>
                  </a:cubicBezTo>
                  <a:lnTo>
                    <a:pt x="762" y="11247"/>
                  </a:lnTo>
                  <a:lnTo>
                    <a:pt x="762" y="12414"/>
                  </a:lnTo>
                  <a:cubicBezTo>
                    <a:pt x="762" y="12604"/>
                    <a:pt x="929" y="12771"/>
                    <a:pt x="1143" y="12771"/>
                  </a:cubicBezTo>
                  <a:lnTo>
                    <a:pt x="3382" y="12771"/>
                  </a:lnTo>
                  <a:cubicBezTo>
                    <a:pt x="3596" y="12771"/>
                    <a:pt x="3763" y="12604"/>
                    <a:pt x="3763" y="12414"/>
                  </a:cubicBezTo>
                  <a:lnTo>
                    <a:pt x="3763" y="3007"/>
                  </a:lnTo>
                  <a:lnTo>
                    <a:pt x="4144" y="3007"/>
                  </a:lnTo>
                  <a:cubicBezTo>
                    <a:pt x="4287" y="3007"/>
                    <a:pt x="4430" y="2936"/>
                    <a:pt x="4477" y="2793"/>
                  </a:cubicBezTo>
                  <a:cubicBezTo>
                    <a:pt x="4549" y="2674"/>
                    <a:pt x="4525" y="2507"/>
                    <a:pt x="4430" y="2412"/>
                  </a:cubicBezTo>
                  <a:lnTo>
                    <a:pt x="2548" y="126"/>
                  </a:lnTo>
                  <a:cubicBezTo>
                    <a:pt x="2477" y="42"/>
                    <a:pt x="2370" y="1"/>
                    <a:pt x="2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395" name="Google Shape;1395;p62"/>
          <p:cNvGrpSpPr/>
          <p:nvPr/>
        </p:nvGrpSpPr>
        <p:grpSpPr>
          <a:xfrm>
            <a:off x="4095696" y="2669352"/>
            <a:ext cx="331842" cy="403348"/>
            <a:chOff x="4095696" y="2669352"/>
            <a:chExt cx="331842" cy="403348"/>
          </a:xfrm>
        </p:grpSpPr>
        <p:sp>
          <p:nvSpPr>
            <p:cNvPr id="1396" name="Google Shape;1396;p62"/>
            <p:cNvSpPr/>
            <p:nvPr/>
          </p:nvSpPr>
          <p:spPr>
            <a:xfrm>
              <a:off x="4155127" y="2669352"/>
              <a:ext cx="212982" cy="23349"/>
            </a:xfrm>
            <a:custGeom>
              <a:rect b="b" l="l" r="r" t="t"/>
              <a:pathLst>
                <a:path extrusionOk="0" h="739" w="6741">
                  <a:moveTo>
                    <a:pt x="382" y="1"/>
                  </a:moveTo>
                  <a:cubicBezTo>
                    <a:pt x="167" y="1"/>
                    <a:pt x="1" y="167"/>
                    <a:pt x="1" y="358"/>
                  </a:cubicBezTo>
                  <a:cubicBezTo>
                    <a:pt x="1" y="572"/>
                    <a:pt x="167" y="739"/>
                    <a:pt x="382" y="739"/>
                  </a:cubicBezTo>
                  <a:lnTo>
                    <a:pt x="6359" y="739"/>
                  </a:lnTo>
                  <a:cubicBezTo>
                    <a:pt x="6573" y="739"/>
                    <a:pt x="6740" y="572"/>
                    <a:pt x="6740" y="358"/>
                  </a:cubicBezTo>
                  <a:cubicBezTo>
                    <a:pt x="6740" y="167"/>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7" name="Google Shape;1397;p62"/>
            <p:cNvSpPr/>
            <p:nvPr/>
          </p:nvSpPr>
          <p:spPr>
            <a:xfrm>
              <a:off x="4155127" y="2883792"/>
              <a:ext cx="212982" cy="23349"/>
            </a:xfrm>
            <a:custGeom>
              <a:rect b="b" l="l" r="r" t="t"/>
              <a:pathLst>
                <a:path extrusionOk="0" h="739" w="6741">
                  <a:moveTo>
                    <a:pt x="382" y="1"/>
                  </a:moveTo>
                  <a:cubicBezTo>
                    <a:pt x="167" y="1"/>
                    <a:pt x="1" y="167"/>
                    <a:pt x="1" y="358"/>
                  </a:cubicBezTo>
                  <a:cubicBezTo>
                    <a:pt x="1" y="572"/>
                    <a:pt x="167" y="739"/>
                    <a:pt x="382" y="739"/>
                  </a:cubicBezTo>
                  <a:lnTo>
                    <a:pt x="6359" y="739"/>
                  </a:lnTo>
                  <a:cubicBezTo>
                    <a:pt x="6573" y="739"/>
                    <a:pt x="6740" y="572"/>
                    <a:pt x="6740" y="358"/>
                  </a:cubicBezTo>
                  <a:cubicBezTo>
                    <a:pt x="6740" y="167"/>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8" name="Google Shape;1398;p62"/>
            <p:cNvSpPr/>
            <p:nvPr/>
          </p:nvSpPr>
          <p:spPr>
            <a:xfrm>
              <a:off x="4095696" y="2931186"/>
              <a:ext cx="331842" cy="141514"/>
            </a:xfrm>
            <a:custGeom>
              <a:rect b="b" l="l" r="r" t="t"/>
              <a:pathLst>
                <a:path extrusionOk="0" h="4479" w="10503">
                  <a:moveTo>
                    <a:pt x="762" y="1"/>
                  </a:moveTo>
                  <a:cubicBezTo>
                    <a:pt x="358" y="1"/>
                    <a:pt x="0" y="334"/>
                    <a:pt x="0" y="739"/>
                  </a:cubicBezTo>
                  <a:cubicBezTo>
                    <a:pt x="0" y="1144"/>
                    <a:pt x="358" y="1501"/>
                    <a:pt x="762" y="1501"/>
                  </a:cubicBezTo>
                  <a:lnTo>
                    <a:pt x="2263" y="1501"/>
                  </a:lnTo>
                  <a:cubicBezTo>
                    <a:pt x="2668" y="1501"/>
                    <a:pt x="3001" y="1835"/>
                    <a:pt x="3001" y="2240"/>
                  </a:cubicBezTo>
                  <a:cubicBezTo>
                    <a:pt x="3001" y="2644"/>
                    <a:pt x="2668" y="2978"/>
                    <a:pt x="2263" y="2978"/>
                  </a:cubicBezTo>
                  <a:cubicBezTo>
                    <a:pt x="1834" y="2978"/>
                    <a:pt x="1501" y="3311"/>
                    <a:pt x="1501" y="3740"/>
                  </a:cubicBezTo>
                  <a:cubicBezTo>
                    <a:pt x="1501" y="4145"/>
                    <a:pt x="1834" y="4478"/>
                    <a:pt x="2263" y="4478"/>
                  </a:cubicBezTo>
                  <a:lnTo>
                    <a:pt x="8240" y="4478"/>
                  </a:lnTo>
                  <a:cubicBezTo>
                    <a:pt x="8669" y="4478"/>
                    <a:pt x="9002" y="4145"/>
                    <a:pt x="9002" y="3740"/>
                  </a:cubicBezTo>
                  <a:cubicBezTo>
                    <a:pt x="9002" y="3311"/>
                    <a:pt x="8669" y="2978"/>
                    <a:pt x="8240" y="2978"/>
                  </a:cubicBezTo>
                  <a:cubicBezTo>
                    <a:pt x="7835" y="2978"/>
                    <a:pt x="7502" y="2644"/>
                    <a:pt x="7502" y="2240"/>
                  </a:cubicBezTo>
                  <a:cubicBezTo>
                    <a:pt x="7502" y="1835"/>
                    <a:pt x="7835" y="1501"/>
                    <a:pt x="8240" y="1501"/>
                  </a:cubicBezTo>
                  <a:lnTo>
                    <a:pt x="9740" y="1501"/>
                  </a:lnTo>
                  <a:cubicBezTo>
                    <a:pt x="10169" y="1501"/>
                    <a:pt x="10502" y="1144"/>
                    <a:pt x="10502" y="739"/>
                  </a:cubicBezTo>
                  <a:cubicBezTo>
                    <a:pt x="10502" y="334"/>
                    <a:pt x="10169" y="1"/>
                    <a:pt x="9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399" name="Google Shape;1399;p62"/>
            <p:cNvSpPr/>
            <p:nvPr/>
          </p:nvSpPr>
          <p:spPr>
            <a:xfrm>
              <a:off x="4249946" y="2775450"/>
              <a:ext cx="23349" cy="31627"/>
            </a:xfrm>
            <a:custGeom>
              <a:rect b="b" l="l" r="r" t="t"/>
              <a:pathLst>
                <a:path extrusionOk="0" h="1001" w="739">
                  <a:moveTo>
                    <a:pt x="381" y="0"/>
                  </a:moveTo>
                  <a:cubicBezTo>
                    <a:pt x="167" y="239"/>
                    <a:pt x="0" y="500"/>
                    <a:pt x="0" y="596"/>
                  </a:cubicBezTo>
                  <a:cubicBezTo>
                    <a:pt x="0" y="810"/>
                    <a:pt x="167" y="1001"/>
                    <a:pt x="381" y="1001"/>
                  </a:cubicBezTo>
                  <a:cubicBezTo>
                    <a:pt x="572" y="1001"/>
                    <a:pt x="739" y="810"/>
                    <a:pt x="739" y="596"/>
                  </a:cubicBezTo>
                  <a:cubicBezTo>
                    <a:pt x="739" y="500"/>
                    <a:pt x="572" y="239"/>
                    <a:pt x="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400" name="Google Shape;1400;p62"/>
            <p:cNvSpPr/>
            <p:nvPr/>
          </p:nvSpPr>
          <p:spPr>
            <a:xfrm>
              <a:off x="4155127" y="2716745"/>
              <a:ext cx="212982" cy="142999"/>
            </a:xfrm>
            <a:custGeom>
              <a:rect b="b" l="l" r="r" t="t"/>
              <a:pathLst>
                <a:path extrusionOk="0" h="4526" w="6741">
                  <a:moveTo>
                    <a:pt x="3370" y="918"/>
                  </a:moveTo>
                  <a:cubicBezTo>
                    <a:pt x="3466" y="918"/>
                    <a:pt x="3561" y="953"/>
                    <a:pt x="3644" y="1025"/>
                  </a:cubicBezTo>
                  <a:cubicBezTo>
                    <a:pt x="3835" y="1239"/>
                    <a:pt x="4502" y="1930"/>
                    <a:pt x="4502" y="2454"/>
                  </a:cubicBezTo>
                  <a:cubicBezTo>
                    <a:pt x="4502" y="2740"/>
                    <a:pt x="4383" y="3025"/>
                    <a:pt x="4168" y="3240"/>
                  </a:cubicBezTo>
                  <a:cubicBezTo>
                    <a:pt x="3954" y="3478"/>
                    <a:pt x="3668" y="3597"/>
                    <a:pt x="3382" y="3597"/>
                  </a:cubicBezTo>
                  <a:cubicBezTo>
                    <a:pt x="3073" y="3597"/>
                    <a:pt x="2787" y="3478"/>
                    <a:pt x="2573" y="3240"/>
                  </a:cubicBezTo>
                  <a:cubicBezTo>
                    <a:pt x="2358" y="3025"/>
                    <a:pt x="2239" y="2740"/>
                    <a:pt x="2239" y="2454"/>
                  </a:cubicBezTo>
                  <a:cubicBezTo>
                    <a:pt x="2239" y="1930"/>
                    <a:pt x="2906" y="1239"/>
                    <a:pt x="3097" y="1025"/>
                  </a:cubicBezTo>
                  <a:cubicBezTo>
                    <a:pt x="3180" y="953"/>
                    <a:pt x="3275" y="918"/>
                    <a:pt x="3370" y="918"/>
                  </a:cubicBezTo>
                  <a:close/>
                  <a:moveTo>
                    <a:pt x="382" y="1"/>
                  </a:moveTo>
                  <a:cubicBezTo>
                    <a:pt x="167" y="1"/>
                    <a:pt x="1" y="168"/>
                    <a:pt x="1" y="358"/>
                  </a:cubicBezTo>
                  <a:cubicBezTo>
                    <a:pt x="1" y="572"/>
                    <a:pt x="167" y="739"/>
                    <a:pt x="382" y="739"/>
                  </a:cubicBezTo>
                  <a:lnTo>
                    <a:pt x="739" y="739"/>
                  </a:lnTo>
                  <a:lnTo>
                    <a:pt x="739" y="3787"/>
                  </a:lnTo>
                  <a:lnTo>
                    <a:pt x="382" y="3787"/>
                  </a:lnTo>
                  <a:cubicBezTo>
                    <a:pt x="167" y="3787"/>
                    <a:pt x="1" y="3954"/>
                    <a:pt x="1" y="4168"/>
                  </a:cubicBezTo>
                  <a:cubicBezTo>
                    <a:pt x="1" y="4359"/>
                    <a:pt x="167" y="4526"/>
                    <a:pt x="382" y="4526"/>
                  </a:cubicBezTo>
                  <a:lnTo>
                    <a:pt x="6359" y="4526"/>
                  </a:lnTo>
                  <a:cubicBezTo>
                    <a:pt x="6573" y="4526"/>
                    <a:pt x="6740" y="4359"/>
                    <a:pt x="6740" y="4168"/>
                  </a:cubicBezTo>
                  <a:cubicBezTo>
                    <a:pt x="6740" y="3954"/>
                    <a:pt x="6573" y="3787"/>
                    <a:pt x="6359" y="3787"/>
                  </a:cubicBezTo>
                  <a:lnTo>
                    <a:pt x="6002" y="3787"/>
                  </a:lnTo>
                  <a:lnTo>
                    <a:pt x="6002" y="739"/>
                  </a:lnTo>
                  <a:lnTo>
                    <a:pt x="6359" y="739"/>
                  </a:lnTo>
                  <a:cubicBezTo>
                    <a:pt x="6573" y="739"/>
                    <a:pt x="6740" y="572"/>
                    <a:pt x="6740" y="358"/>
                  </a:cubicBezTo>
                  <a:cubicBezTo>
                    <a:pt x="6740" y="168"/>
                    <a:pt x="6573" y="1"/>
                    <a:pt x="6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1401" name="Google Shape;1401;p62"/>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6"/>
          <p:cNvSpPr txBox="1"/>
          <p:nvPr>
            <p:ph idx="1" type="subTitle"/>
          </p:nvPr>
        </p:nvSpPr>
        <p:spPr>
          <a:xfrm>
            <a:off x="789425" y="2168077"/>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07" name="Google Shape;507;p36"/>
          <p:cNvSpPr txBox="1"/>
          <p:nvPr>
            <p:ph idx="2" type="subTitle"/>
          </p:nvPr>
        </p:nvSpPr>
        <p:spPr>
          <a:xfrm>
            <a:off x="789425" y="3849972"/>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08" name="Google Shape;508;p36"/>
          <p:cNvSpPr txBox="1"/>
          <p:nvPr>
            <p:ph idx="3" type="subTitle"/>
          </p:nvPr>
        </p:nvSpPr>
        <p:spPr>
          <a:xfrm>
            <a:off x="3419250" y="3849972"/>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09" name="Google Shape;509;p36"/>
          <p:cNvSpPr txBox="1"/>
          <p:nvPr>
            <p:ph idx="4" type="subTitle"/>
          </p:nvPr>
        </p:nvSpPr>
        <p:spPr>
          <a:xfrm>
            <a:off x="3419250" y="2168077"/>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10" name="Google Shape;510;p36"/>
          <p:cNvSpPr txBox="1"/>
          <p:nvPr>
            <p:ph type="title"/>
          </p:nvPr>
        </p:nvSpPr>
        <p:spPr>
          <a:xfrm>
            <a:off x="1491575" y="1337097"/>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11" name="Google Shape;511;p36"/>
          <p:cNvSpPr txBox="1"/>
          <p:nvPr>
            <p:ph idx="5" type="title"/>
          </p:nvPr>
        </p:nvSpPr>
        <p:spPr>
          <a:xfrm>
            <a:off x="4121400" y="3019140"/>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12" name="Google Shape;512;p36"/>
          <p:cNvSpPr txBox="1"/>
          <p:nvPr>
            <p:ph idx="6" type="title"/>
          </p:nvPr>
        </p:nvSpPr>
        <p:spPr>
          <a:xfrm>
            <a:off x="1491575" y="3019140"/>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13" name="Google Shape;513;p36"/>
          <p:cNvSpPr txBox="1"/>
          <p:nvPr>
            <p:ph idx="7" type="title"/>
          </p:nvPr>
        </p:nvSpPr>
        <p:spPr>
          <a:xfrm>
            <a:off x="4121400" y="1337097"/>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14" name="Google Shape;514;p36"/>
          <p:cNvSpPr txBox="1"/>
          <p:nvPr>
            <p:ph idx="8" type="subTitle"/>
          </p:nvPr>
        </p:nvSpPr>
        <p:spPr>
          <a:xfrm>
            <a:off x="6049075" y="3849972"/>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15" name="Google Shape;515;p36"/>
          <p:cNvSpPr txBox="1"/>
          <p:nvPr>
            <p:ph idx="9" type="subTitle"/>
          </p:nvPr>
        </p:nvSpPr>
        <p:spPr>
          <a:xfrm>
            <a:off x="6049075" y="2168077"/>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16" name="Google Shape;516;p36"/>
          <p:cNvSpPr txBox="1"/>
          <p:nvPr>
            <p:ph idx="13" type="title"/>
          </p:nvPr>
        </p:nvSpPr>
        <p:spPr>
          <a:xfrm>
            <a:off x="6751225" y="3019140"/>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17" name="Google Shape;517;p36"/>
          <p:cNvSpPr txBox="1"/>
          <p:nvPr>
            <p:ph idx="14" type="title"/>
          </p:nvPr>
        </p:nvSpPr>
        <p:spPr>
          <a:xfrm>
            <a:off x="6751225" y="1337097"/>
            <a:ext cx="9012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18" name="Google Shape;518;p36"/>
          <p:cNvSpPr txBox="1"/>
          <p:nvPr>
            <p:ph idx="15" type="subTitle"/>
          </p:nvPr>
        </p:nvSpPr>
        <p:spPr>
          <a:xfrm>
            <a:off x="789425" y="1861579"/>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Statement</a:t>
            </a:r>
            <a:endParaRPr/>
          </a:p>
        </p:txBody>
      </p:sp>
      <p:sp>
        <p:nvSpPr>
          <p:cNvPr id="519" name="Google Shape;519;p36"/>
          <p:cNvSpPr txBox="1"/>
          <p:nvPr>
            <p:ph idx="16" type="subTitle"/>
          </p:nvPr>
        </p:nvSpPr>
        <p:spPr>
          <a:xfrm>
            <a:off x="789425" y="3543470"/>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520" name="Google Shape;520;p36"/>
          <p:cNvSpPr txBox="1"/>
          <p:nvPr>
            <p:ph idx="17" type="subTitle"/>
          </p:nvPr>
        </p:nvSpPr>
        <p:spPr>
          <a:xfrm>
            <a:off x="3419250" y="3543470"/>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521" name="Google Shape;521;p36"/>
          <p:cNvSpPr txBox="1"/>
          <p:nvPr>
            <p:ph idx="18" type="subTitle"/>
          </p:nvPr>
        </p:nvSpPr>
        <p:spPr>
          <a:xfrm>
            <a:off x="3419250" y="1861579"/>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522" name="Google Shape;522;p36"/>
          <p:cNvSpPr txBox="1"/>
          <p:nvPr>
            <p:ph idx="19" type="subTitle"/>
          </p:nvPr>
        </p:nvSpPr>
        <p:spPr>
          <a:xfrm>
            <a:off x="6049075" y="3543470"/>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523" name="Google Shape;523;p36"/>
          <p:cNvSpPr txBox="1"/>
          <p:nvPr>
            <p:ph idx="20" type="subTitle"/>
          </p:nvPr>
        </p:nvSpPr>
        <p:spPr>
          <a:xfrm>
            <a:off x="6049075" y="1861579"/>
            <a:ext cx="23055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524" name="Google Shape;524;p36"/>
          <p:cNvSpPr txBox="1"/>
          <p:nvPr>
            <p:ph idx="21"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
        <p:nvSpPr>
          <p:cNvPr id="1406" name="Google Shape;1406;p63"/>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407" name="Google Shape;1407;p63"/>
          <p:cNvSpPr txBox="1"/>
          <p:nvPr>
            <p:ph idx="1" type="body"/>
          </p:nvPr>
        </p:nvSpPr>
        <p:spPr>
          <a:xfrm>
            <a:off x="713100" y="1231799"/>
            <a:ext cx="7717800" cy="10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200"/>
              </a:spcBef>
              <a:spcAft>
                <a:spcPts val="0"/>
              </a:spcAft>
              <a:buNone/>
            </a:pPr>
            <a:r>
              <a:rPr lang="en" sz="1800">
                <a:latin typeface="Rubik SemiBold"/>
                <a:ea typeface="Rubik SemiBold"/>
                <a:cs typeface="Rubik SemiBold"/>
                <a:sym typeface="Rubik SemiBold"/>
              </a:rPr>
              <a:t>Vectors</a:t>
            </a:r>
            <a:endParaRPr sz="1800">
              <a:latin typeface="Rubik SemiBold"/>
              <a:ea typeface="Rubik SemiBold"/>
              <a:cs typeface="Rubik SemiBold"/>
              <a:sym typeface="Rubik SemiBold"/>
            </a:endParaRPr>
          </a:p>
          <a:p>
            <a:pPr indent="-203200" lvl="0" marL="342900" rtl="0" algn="l">
              <a:spcBef>
                <a:spcPts val="0"/>
              </a:spcBef>
              <a:spcAft>
                <a:spcPts val="0"/>
              </a:spcAft>
              <a:buSzPts val="1400"/>
              <a:buChar char="●"/>
            </a:pPr>
            <a:r>
              <a:rPr lang="en" u="sng">
                <a:hlinkClick r:id="rId3"/>
              </a:rPr>
              <a:t>Flat design ecology infographic with retro colors</a:t>
            </a:r>
            <a:endParaRPr/>
          </a:p>
        </p:txBody>
      </p:sp>
      <p:grpSp>
        <p:nvGrpSpPr>
          <p:cNvPr id="1408" name="Google Shape;1408;p63"/>
          <p:cNvGrpSpPr/>
          <p:nvPr/>
        </p:nvGrpSpPr>
        <p:grpSpPr>
          <a:xfrm>
            <a:off x="4681688" y="3861388"/>
            <a:ext cx="1138740" cy="681668"/>
            <a:chOff x="4795988" y="3937588"/>
            <a:chExt cx="1138740" cy="681668"/>
          </a:xfrm>
        </p:grpSpPr>
        <p:sp>
          <p:nvSpPr>
            <p:cNvPr id="1409" name="Google Shape;1409;p63"/>
            <p:cNvSpPr/>
            <p:nvPr/>
          </p:nvSpPr>
          <p:spPr>
            <a:xfrm>
              <a:off x="4795988" y="4195099"/>
              <a:ext cx="424154" cy="424154"/>
            </a:xfrm>
            <a:custGeom>
              <a:rect b="b" l="l" r="r" t="t"/>
              <a:pathLst>
                <a:path extrusionOk="0" h="11148" w="11148">
                  <a:moveTo>
                    <a:pt x="5560" y="2103"/>
                  </a:moveTo>
                  <a:cubicBezTo>
                    <a:pt x="7490" y="2103"/>
                    <a:pt x="9074" y="3658"/>
                    <a:pt x="9074" y="5588"/>
                  </a:cubicBezTo>
                  <a:cubicBezTo>
                    <a:pt x="9074" y="7489"/>
                    <a:pt x="7490" y="9045"/>
                    <a:pt x="5560" y="9045"/>
                  </a:cubicBezTo>
                  <a:cubicBezTo>
                    <a:pt x="3659" y="9045"/>
                    <a:pt x="2075" y="7489"/>
                    <a:pt x="2075" y="5588"/>
                  </a:cubicBezTo>
                  <a:cubicBezTo>
                    <a:pt x="2075" y="3658"/>
                    <a:pt x="3659" y="2103"/>
                    <a:pt x="5560" y="2103"/>
                  </a:cubicBezTo>
                  <a:close/>
                  <a:moveTo>
                    <a:pt x="5560" y="0"/>
                  </a:moveTo>
                  <a:cubicBezTo>
                    <a:pt x="2507" y="0"/>
                    <a:pt x="1" y="2506"/>
                    <a:pt x="1" y="5588"/>
                  </a:cubicBezTo>
                  <a:cubicBezTo>
                    <a:pt x="1" y="8641"/>
                    <a:pt x="2507" y="11147"/>
                    <a:pt x="5560" y="11147"/>
                  </a:cubicBezTo>
                  <a:cubicBezTo>
                    <a:pt x="8642" y="11147"/>
                    <a:pt x="11148" y="8641"/>
                    <a:pt x="11148" y="5588"/>
                  </a:cubicBezTo>
                  <a:cubicBezTo>
                    <a:pt x="11148" y="2506"/>
                    <a:pt x="8642" y="0"/>
                    <a:pt x="5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p:cNvSpPr/>
            <p:nvPr/>
          </p:nvSpPr>
          <p:spPr>
            <a:xfrm>
              <a:off x="5510575" y="4179727"/>
              <a:ext cx="424154" cy="424154"/>
            </a:xfrm>
            <a:custGeom>
              <a:rect b="b" l="l" r="r" t="t"/>
              <a:pathLst>
                <a:path extrusionOk="0" h="11148" w="11148">
                  <a:moveTo>
                    <a:pt x="5559" y="2103"/>
                  </a:moveTo>
                  <a:cubicBezTo>
                    <a:pt x="7489" y="2103"/>
                    <a:pt x="9073" y="3659"/>
                    <a:pt x="9073" y="5560"/>
                  </a:cubicBezTo>
                  <a:cubicBezTo>
                    <a:pt x="9073" y="7490"/>
                    <a:pt x="7489" y="9045"/>
                    <a:pt x="5559" y="9045"/>
                  </a:cubicBezTo>
                  <a:cubicBezTo>
                    <a:pt x="3629" y="9045"/>
                    <a:pt x="2074" y="7490"/>
                    <a:pt x="2074" y="5560"/>
                  </a:cubicBezTo>
                  <a:cubicBezTo>
                    <a:pt x="2074" y="3659"/>
                    <a:pt x="3629" y="2103"/>
                    <a:pt x="5559" y="2103"/>
                  </a:cubicBezTo>
                  <a:close/>
                  <a:moveTo>
                    <a:pt x="5559" y="1"/>
                  </a:moveTo>
                  <a:cubicBezTo>
                    <a:pt x="2506" y="1"/>
                    <a:pt x="0" y="2507"/>
                    <a:pt x="0" y="5560"/>
                  </a:cubicBezTo>
                  <a:cubicBezTo>
                    <a:pt x="0" y="8642"/>
                    <a:pt x="2477" y="11148"/>
                    <a:pt x="5559" y="11148"/>
                  </a:cubicBezTo>
                  <a:cubicBezTo>
                    <a:pt x="8641" y="11148"/>
                    <a:pt x="11147" y="8642"/>
                    <a:pt x="11147" y="5560"/>
                  </a:cubicBezTo>
                  <a:cubicBezTo>
                    <a:pt x="11147" y="2507"/>
                    <a:pt x="8641" y="1"/>
                    <a:pt x="5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3"/>
            <p:cNvSpPr/>
            <p:nvPr/>
          </p:nvSpPr>
          <p:spPr>
            <a:xfrm>
              <a:off x="4961499" y="3937588"/>
              <a:ext cx="817603" cy="539171"/>
            </a:xfrm>
            <a:custGeom>
              <a:rect b="b" l="l" r="r" t="t"/>
              <a:pathLst>
                <a:path extrusionOk="0" h="14171" w="21489">
                  <a:moveTo>
                    <a:pt x="6107" y="3052"/>
                  </a:moveTo>
                  <a:cubicBezTo>
                    <a:pt x="6971" y="3456"/>
                    <a:pt x="10773" y="5213"/>
                    <a:pt x="14517" y="7719"/>
                  </a:cubicBezTo>
                  <a:lnTo>
                    <a:pt x="12444" y="10714"/>
                  </a:lnTo>
                  <a:cubicBezTo>
                    <a:pt x="12156" y="10541"/>
                    <a:pt x="11810" y="10426"/>
                    <a:pt x="11407" y="10426"/>
                  </a:cubicBezTo>
                  <a:cubicBezTo>
                    <a:pt x="11032" y="10426"/>
                    <a:pt x="10687" y="10541"/>
                    <a:pt x="10370" y="10714"/>
                  </a:cubicBezTo>
                  <a:lnTo>
                    <a:pt x="4868" y="5414"/>
                  </a:lnTo>
                  <a:cubicBezTo>
                    <a:pt x="4868" y="5385"/>
                    <a:pt x="4839" y="5385"/>
                    <a:pt x="4839" y="5385"/>
                  </a:cubicBezTo>
                  <a:lnTo>
                    <a:pt x="6107" y="3052"/>
                  </a:lnTo>
                  <a:close/>
                  <a:moveTo>
                    <a:pt x="922" y="12097"/>
                  </a:moveTo>
                  <a:cubicBezTo>
                    <a:pt x="1066" y="12097"/>
                    <a:pt x="1181" y="12212"/>
                    <a:pt x="1181" y="12356"/>
                  </a:cubicBezTo>
                  <a:cubicBezTo>
                    <a:pt x="1181" y="12471"/>
                    <a:pt x="1066" y="12586"/>
                    <a:pt x="922" y="12586"/>
                  </a:cubicBezTo>
                  <a:cubicBezTo>
                    <a:pt x="807" y="12586"/>
                    <a:pt x="692" y="12471"/>
                    <a:pt x="692" y="12356"/>
                  </a:cubicBezTo>
                  <a:cubicBezTo>
                    <a:pt x="692" y="12212"/>
                    <a:pt x="807" y="12097"/>
                    <a:pt x="922" y="12097"/>
                  </a:cubicBezTo>
                  <a:close/>
                  <a:moveTo>
                    <a:pt x="20336" y="12500"/>
                  </a:moveTo>
                  <a:lnTo>
                    <a:pt x="20336" y="12500"/>
                  </a:lnTo>
                  <a:cubicBezTo>
                    <a:pt x="20393" y="12529"/>
                    <a:pt x="20480" y="12558"/>
                    <a:pt x="20538" y="12558"/>
                  </a:cubicBezTo>
                  <a:lnTo>
                    <a:pt x="20682" y="12558"/>
                  </a:lnTo>
                  <a:cubicBezTo>
                    <a:pt x="20624" y="12558"/>
                    <a:pt x="20595" y="12586"/>
                    <a:pt x="20538" y="12586"/>
                  </a:cubicBezTo>
                  <a:cubicBezTo>
                    <a:pt x="20451" y="12586"/>
                    <a:pt x="20393" y="12558"/>
                    <a:pt x="20336" y="12500"/>
                  </a:cubicBezTo>
                  <a:close/>
                  <a:moveTo>
                    <a:pt x="11407" y="11117"/>
                  </a:moveTo>
                  <a:cubicBezTo>
                    <a:pt x="12098" y="11117"/>
                    <a:pt x="12616" y="11636"/>
                    <a:pt x="12616" y="12298"/>
                  </a:cubicBezTo>
                  <a:cubicBezTo>
                    <a:pt x="12616" y="12932"/>
                    <a:pt x="12098" y="13479"/>
                    <a:pt x="11407" y="13479"/>
                  </a:cubicBezTo>
                  <a:cubicBezTo>
                    <a:pt x="10744" y="13479"/>
                    <a:pt x="10197" y="12932"/>
                    <a:pt x="10197" y="12298"/>
                  </a:cubicBezTo>
                  <a:cubicBezTo>
                    <a:pt x="10197" y="11636"/>
                    <a:pt x="10744" y="11117"/>
                    <a:pt x="11407" y="11117"/>
                  </a:cubicBezTo>
                  <a:close/>
                  <a:moveTo>
                    <a:pt x="3685" y="1"/>
                  </a:moveTo>
                  <a:cubicBezTo>
                    <a:pt x="3574" y="1"/>
                    <a:pt x="3459" y="10"/>
                    <a:pt x="3342" y="28"/>
                  </a:cubicBezTo>
                  <a:cubicBezTo>
                    <a:pt x="2189" y="201"/>
                    <a:pt x="1930" y="863"/>
                    <a:pt x="1873" y="1238"/>
                  </a:cubicBezTo>
                  <a:cubicBezTo>
                    <a:pt x="1757" y="2015"/>
                    <a:pt x="2333" y="2793"/>
                    <a:pt x="2938" y="3081"/>
                  </a:cubicBezTo>
                  <a:cubicBezTo>
                    <a:pt x="2985" y="3104"/>
                    <a:pt x="3033" y="3115"/>
                    <a:pt x="3081" y="3115"/>
                  </a:cubicBezTo>
                  <a:cubicBezTo>
                    <a:pt x="3211" y="3115"/>
                    <a:pt x="3336" y="3035"/>
                    <a:pt x="3399" y="2908"/>
                  </a:cubicBezTo>
                  <a:cubicBezTo>
                    <a:pt x="3486" y="2735"/>
                    <a:pt x="3399" y="2534"/>
                    <a:pt x="3226" y="2447"/>
                  </a:cubicBezTo>
                  <a:cubicBezTo>
                    <a:pt x="2881" y="2303"/>
                    <a:pt x="2506" y="1756"/>
                    <a:pt x="2564" y="1324"/>
                  </a:cubicBezTo>
                  <a:cubicBezTo>
                    <a:pt x="2621" y="921"/>
                    <a:pt x="3082" y="777"/>
                    <a:pt x="3457" y="719"/>
                  </a:cubicBezTo>
                  <a:cubicBezTo>
                    <a:pt x="3545" y="703"/>
                    <a:pt x="3631" y="696"/>
                    <a:pt x="3714" y="696"/>
                  </a:cubicBezTo>
                  <a:cubicBezTo>
                    <a:pt x="4845" y="696"/>
                    <a:pt x="5456" y="2076"/>
                    <a:pt x="5617" y="2505"/>
                  </a:cubicBezTo>
                  <a:lnTo>
                    <a:pt x="720" y="11434"/>
                  </a:lnTo>
                  <a:cubicBezTo>
                    <a:pt x="288" y="11549"/>
                    <a:pt x="0" y="11895"/>
                    <a:pt x="0" y="12356"/>
                  </a:cubicBezTo>
                  <a:cubicBezTo>
                    <a:pt x="0" y="12874"/>
                    <a:pt x="404" y="13278"/>
                    <a:pt x="922" y="13278"/>
                  </a:cubicBezTo>
                  <a:cubicBezTo>
                    <a:pt x="1440" y="13278"/>
                    <a:pt x="1873" y="12874"/>
                    <a:pt x="1873" y="12356"/>
                  </a:cubicBezTo>
                  <a:cubicBezTo>
                    <a:pt x="1873" y="12010"/>
                    <a:pt x="1700" y="11722"/>
                    <a:pt x="1440" y="11549"/>
                  </a:cubicBezTo>
                  <a:lnTo>
                    <a:pt x="4494" y="5990"/>
                  </a:lnTo>
                  <a:lnTo>
                    <a:pt x="9880" y="11204"/>
                  </a:lnTo>
                  <a:cubicBezTo>
                    <a:pt x="9650" y="11521"/>
                    <a:pt x="9506" y="11895"/>
                    <a:pt x="9506" y="12298"/>
                  </a:cubicBezTo>
                  <a:cubicBezTo>
                    <a:pt x="9506" y="13335"/>
                    <a:pt x="10370" y="14171"/>
                    <a:pt x="11407" y="14171"/>
                  </a:cubicBezTo>
                  <a:cubicBezTo>
                    <a:pt x="12472" y="14171"/>
                    <a:pt x="13337" y="13335"/>
                    <a:pt x="13337" y="12298"/>
                  </a:cubicBezTo>
                  <a:cubicBezTo>
                    <a:pt x="13337" y="11895"/>
                    <a:pt x="13192" y="11521"/>
                    <a:pt x="12962" y="11204"/>
                  </a:cubicBezTo>
                  <a:lnTo>
                    <a:pt x="15094" y="8093"/>
                  </a:lnTo>
                  <a:cubicBezTo>
                    <a:pt x="16764" y="9245"/>
                    <a:pt x="18406" y="10513"/>
                    <a:pt x="19731" y="11866"/>
                  </a:cubicBezTo>
                  <a:cubicBezTo>
                    <a:pt x="19645" y="12010"/>
                    <a:pt x="19587" y="12183"/>
                    <a:pt x="19587" y="12356"/>
                  </a:cubicBezTo>
                  <a:cubicBezTo>
                    <a:pt x="19587" y="12874"/>
                    <a:pt x="20019" y="13278"/>
                    <a:pt x="20538" y="13278"/>
                  </a:cubicBezTo>
                  <a:cubicBezTo>
                    <a:pt x="21056" y="13278"/>
                    <a:pt x="21488" y="12874"/>
                    <a:pt x="21488" y="12356"/>
                  </a:cubicBezTo>
                  <a:cubicBezTo>
                    <a:pt x="21488" y="11838"/>
                    <a:pt x="21056" y="11405"/>
                    <a:pt x="20538" y="11405"/>
                  </a:cubicBezTo>
                  <a:cubicBezTo>
                    <a:pt x="20451" y="11405"/>
                    <a:pt x="20365" y="11434"/>
                    <a:pt x="20307" y="11463"/>
                  </a:cubicBezTo>
                  <a:cubicBezTo>
                    <a:pt x="18924" y="10052"/>
                    <a:pt x="17225" y="8698"/>
                    <a:pt x="15497" y="7517"/>
                  </a:cubicBezTo>
                  <a:lnTo>
                    <a:pt x="17052" y="5270"/>
                  </a:lnTo>
                  <a:cubicBezTo>
                    <a:pt x="17167" y="5097"/>
                    <a:pt x="17139" y="4896"/>
                    <a:pt x="16966" y="4781"/>
                  </a:cubicBezTo>
                  <a:cubicBezTo>
                    <a:pt x="16913" y="4738"/>
                    <a:pt x="16848" y="4719"/>
                    <a:pt x="16782" y="4719"/>
                  </a:cubicBezTo>
                  <a:cubicBezTo>
                    <a:pt x="16668" y="4719"/>
                    <a:pt x="16549" y="4776"/>
                    <a:pt x="16476" y="4867"/>
                  </a:cubicBezTo>
                  <a:lnTo>
                    <a:pt x="14921" y="7142"/>
                  </a:lnTo>
                  <a:cubicBezTo>
                    <a:pt x="10975" y="4521"/>
                    <a:pt x="7028" y="2707"/>
                    <a:pt x="6308" y="2390"/>
                  </a:cubicBezTo>
                  <a:cubicBezTo>
                    <a:pt x="6041" y="1506"/>
                    <a:pt x="5151" y="1"/>
                    <a:pt x="36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3"/>
            <p:cNvSpPr/>
            <p:nvPr/>
          </p:nvSpPr>
          <p:spPr>
            <a:xfrm>
              <a:off x="5465640" y="4025213"/>
              <a:ext cx="281666" cy="133737"/>
            </a:xfrm>
            <a:custGeom>
              <a:rect b="b" l="l" r="r" t="t"/>
              <a:pathLst>
                <a:path extrusionOk="0" h="3515" w="7403">
                  <a:moveTo>
                    <a:pt x="5444" y="0"/>
                  </a:moveTo>
                  <a:cubicBezTo>
                    <a:pt x="4234" y="0"/>
                    <a:pt x="1325" y="29"/>
                    <a:pt x="807" y="346"/>
                  </a:cubicBezTo>
                  <a:cubicBezTo>
                    <a:pt x="375" y="605"/>
                    <a:pt x="0" y="1383"/>
                    <a:pt x="144" y="1988"/>
                  </a:cubicBezTo>
                  <a:cubicBezTo>
                    <a:pt x="202" y="2189"/>
                    <a:pt x="432" y="2708"/>
                    <a:pt x="1210" y="2708"/>
                  </a:cubicBezTo>
                  <a:cubicBezTo>
                    <a:pt x="1844" y="2708"/>
                    <a:pt x="2218" y="2535"/>
                    <a:pt x="2506" y="2420"/>
                  </a:cubicBezTo>
                  <a:cubicBezTo>
                    <a:pt x="2673" y="2344"/>
                    <a:pt x="2760" y="2308"/>
                    <a:pt x="2826" y="2308"/>
                  </a:cubicBezTo>
                  <a:cubicBezTo>
                    <a:pt x="2885" y="2308"/>
                    <a:pt x="2928" y="2337"/>
                    <a:pt x="2996" y="2391"/>
                  </a:cubicBezTo>
                  <a:lnTo>
                    <a:pt x="3111" y="2478"/>
                  </a:lnTo>
                  <a:cubicBezTo>
                    <a:pt x="3572" y="2881"/>
                    <a:pt x="4321" y="3514"/>
                    <a:pt x="5329" y="3514"/>
                  </a:cubicBezTo>
                  <a:cubicBezTo>
                    <a:pt x="5646" y="3514"/>
                    <a:pt x="5963" y="3457"/>
                    <a:pt x="6337" y="3313"/>
                  </a:cubicBezTo>
                  <a:cubicBezTo>
                    <a:pt x="7028" y="3025"/>
                    <a:pt x="7403" y="2391"/>
                    <a:pt x="7288" y="1671"/>
                  </a:cubicBezTo>
                  <a:cubicBezTo>
                    <a:pt x="7172" y="807"/>
                    <a:pt x="6366" y="87"/>
                    <a:pt x="5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3"/>
            <p:cNvSpPr/>
            <p:nvPr/>
          </p:nvSpPr>
          <p:spPr>
            <a:xfrm>
              <a:off x="4795988" y="4315636"/>
              <a:ext cx="398966" cy="303619"/>
            </a:xfrm>
            <a:custGeom>
              <a:rect b="b" l="l" r="r" t="t"/>
              <a:pathLst>
                <a:path extrusionOk="0" h="7980" w="10486">
                  <a:moveTo>
                    <a:pt x="548" y="0"/>
                  </a:moveTo>
                  <a:cubicBezTo>
                    <a:pt x="203" y="721"/>
                    <a:pt x="1" y="1556"/>
                    <a:pt x="1" y="2420"/>
                  </a:cubicBezTo>
                  <a:cubicBezTo>
                    <a:pt x="1" y="5473"/>
                    <a:pt x="2507" y="7979"/>
                    <a:pt x="5560" y="7979"/>
                  </a:cubicBezTo>
                  <a:cubicBezTo>
                    <a:pt x="7692" y="7979"/>
                    <a:pt x="9535" y="6798"/>
                    <a:pt x="10486" y="5041"/>
                  </a:cubicBezTo>
                  <a:cubicBezTo>
                    <a:pt x="9708" y="4984"/>
                    <a:pt x="8959" y="4840"/>
                    <a:pt x="8239" y="4638"/>
                  </a:cubicBezTo>
                  <a:cubicBezTo>
                    <a:pt x="7605" y="5387"/>
                    <a:pt x="6655" y="5877"/>
                    <a:pt x="5560" y="5877"/>
                  </a:cubicBezTo>
                  <a:cubicBezTo>
                    <a:pt x="3659" y="5877"/>
                    <a:pt x="2075" y="4321"/>
                    <a:pt x="2075" y="2420"/>
                  </a:cubicBezTo>
                  <a:cubicBezTo>
                    <a:pt x="2075" y="2074"/>
                    <a:pt x="2132" y="1758"/>
                    <a:pt x="2219" y="1469"/>
                  </a:cubicBezTo>
                  <a:cubicBezTo>
                    <a:pt x="1585" y="951"/>
                    <a:pt x="1038" y="461"/>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3"/>
            <p:cNvSpPr/>
            <p:nvPr/>
          </p:nvSpPr>
          <p:spPr>
            <a:xfrm>
              <a:off x="5508368" y="4299199"/>
              <a:ext cx="398966" cy="303619"/>
            </a:xfrm>
            <a:custGeom>
              <a:rect b="b" l="l" r="r" t="t"/>
              <a:pathLst>
                <a:path extrusionOk="0" h="7980" w="10486">
                  <a:moveTo>
                    <a:pt x="548" y="0"/>
                  </a:moveTo>
                  <a:cubicBezTo>
                    <a:pt x="202" y="721"/>
                    <a:pt x="0" y="1556"/>
                    <a:pt x="0" y="2420"/>
                  </a:cubicBezTo>
                  <a:cubicBezTo>
                    <a:pt x="0" y="5473"/>
                    <a:pt x="2506" y="7979"/>
                    <a:pt x="5588" y="7979"/>
                  </a:cubicBezTo>
                  <a:cubicBezTo>
                    <a:pt x="7691" y="7979"/>
                    <a:pt x="9563" y="6798"/>
                    <a:pt x="10485" y="5041"/>
                  </a:cubicBezTo>
                  <a:cubicBezTo>
                    <a:pt x="9707" y="4984"/>
                    <a:pt x="8959" y="4839"/>
                    <a:pt x="8238" y="4638"/>
                  </a:cubicBezTo>
                  <a:cubicBezTo>
                    <a:pt x="7605" y="5387"/>
                    <a:pt x="6654" y="5876"/>
                    <a:pt x="5588" y="5876"/>
                  </a:cubicBezTo>
                  <a:cubicBezTo>
                    <a:pt x="3659" y="5876"/>
                    <a:pt x="2074" y="4321"/>
                    <a:pt x="2074" y="2420"/>
                  </a:cubicBezTo>
                  <a:cubicBezTo>
                    <a:pt x="2074" y="2074"/>
                    <a:pt x="2132" y="1757"/>
                    <a:pt x="2218" y="1469"/>
                  </a:cubicBezTo>
                  <a:cubicBezTo>
                    <a:pt x="1585" y="951"/>
                    <a:pt x="1037" y="461"/>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3"/>
            <p:cNvSpPr/>
            <p:nvPr/>
          </p:nvSpPr>
          <p:spPr>
            <a:xfrm>
              <a:off x="5582905" y="4046025"/>
              <a:ext cx="164403" cy="112925"/>
            </a:xfrm>
            <a:custGeom>
              <a:rect b="b" l="l" r="r" t="t"/>
              <a:pathLst>
                <a:path extrusionOk="0" h="2968" w="4321">
                  <a:moveTo>
                    <a:pt x="3629" y="1"/>
                  </a:moveTo>
                  <a:lnTo>
                    <a:pt x="3370" y="173"/>
                  </a:lnTo>
                  <a:cubicBezTo>
                    <a:pt x="2650" y="606"/>
                    <a:pt x="1584" y="1239"/>
                    <a:pt x="519" y="1700"/>
                  </a:cubicBezTo>
                  <a:lnTo>
                    <a:pt x="0" y="1931"/>
                  </a:lnTo>
                  <a:lnTo>
                    <a:pt x="461" y="2305"/>
                  </a:lnTo>
                  <a:cubicBezTo>
                    <a:pt x="720" y="2478"/>
                    <a:pt x="1354" y="2967"/>
                    <a:pt x="2247" y="2967"/>
                  </a:cubicBezTo>
                  <a:cubicBezTo>
                    <a:pt x="2564" y="2967"/>
                    <a:pt x="2881" y="2910"/>
                    <a:pt x="3255" y="2766"/>
                  </a:cubicBezTo>
                  <a:cubicBezTo>
                    <a:pt x="3716" y="2564"/>
                    <a:pt x="4061" y="2219"/>
                    <a:pt x="4177" y="1758"/>
                  </a:cubicBezTo>
                  <a:cubicBezTo>
                    <a:pt x="4321" y="1268"/>
                    <a:pt x="4177" y="721"/>
                    <a:pt x="3831" y="260"/>
                  </a:cubicBezTo>
                  <a:lnTo>
                    <a:pt x="36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63"/>
          <p:cNvGrpSpPr/>
          <p:nvPr/>
        </p:nvGrpSpPr>
        <p:grpSpPr>
          <a:xfrm>
            <a:off x="1210997" y="3457971"/>
            <a:ext cx="240789" cy="1057759"/>
            <a:chOff x="1096697" y="3534171"/>
            <a:chExt cx="240789" cy="1057759"/>
          </a:xfrm>
        </p:grpSpPr>
        <p:sp>
          <p:nvSpPr>
            <p:cNvPr id="1417" name="Google Shape;1417;p63"/>
            <p:cNvSpPr/>
            <p:nvPr/>
          </p:nvSpPr>
          <p:spPr>
            <a:xfrm>
              <a:off x="1120754" y="3534171"/>
              <a:ext cx="195800" cy="329240"/>
            </a:xfrm>
            <a:custGeom>
              <a:rect b="b" l="l" r="r" t="t"/>
              <a:pathLst>
                <a:path extrusionOk="0" h="9060" w="5388">
                  <a:moveTo>
                    <a:pt x="2683" y="0"/>
                  </a:moveTo>
                  <a:cubicBezTo>
                    <a:pt x="2579" y="0"/>
                    <a:pt x="2478" y="43"/>
                    <a:pt x="2420" y="130"/>
                  </a:cubicBezTo>
                  <a:cubicBezTo>
                    <a:pt x="2305" y="274"/>
                    <a:pt x="1" y="3385"/>
                    <a:pt x="1" y="5689"/>
                  </a:cubicBezTo>
                  <a:cubicBezTo>
                    <a:pt x="1" y="8713"/>
                    <a:pt x="1873" y="9059"/>
                    <a:pt x="2680" y="9059"/>
                  </a:cubicBezTo>
                  <a:cubicBezTo>
                    <a:pt x="3486" y="9059"/>
                    <a:pt x="5387" y="8713"/>
                    <a:pt x="5387" y="5689"/>
                  </a:cubicBezTo>
                  <a:cubicBezTo>
                    <a:pt x="5387" y="3385"/>
                    <a:pt x="3054" y="274"/>
                    <a:pt x="2968" y="130"/>
                  </a:cubicBezTo>
                  <a:cubicBezTo>
                    <a:pt x="2896" y="43"/>
                    <a:pt x="2788" y="0"/>
                    <a:pt x="26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3"/>
            <p:cNvSpPr/>
            <p:nvPr/>
          </p:nvSpPr>
          <p:spPr>
            <a:xfrm>
              <a:off x="1165780" y="3655076"/>
              <a:ext cx="105749" cy="324516"/>
            </a:xfrm>
            <a:custGeom>
              <a:rect b="b" l="l" r="r" t="t"/>
              <a:pathLst>
                <a:path extrusionOk="0" h="8930" w="2910">
                  <a:moveTo>
                    <a:pt x="1498" y="0"/>
                  </a:moveTo>
                  <a:cubicBezTo>
                    <a:pt x="1326" y="0"/>
                    <a:pt x="1153" y="144"/>
                    <a:pt x="1153" y="346"/>
                  </a:cubicBezTo>
                  <a:lnTo>
                    <a:pt x="1153" y="3197"/>
                  </a:lnTo>
                  <a:lnTo>
                    <a:pt x="663" y="2506"/>
                  </a:lnTo>
                  <a:cubicBezTo>
                    <a:pt x="613" y="2422"/>
                    <a:pt x="513" y="2377"/>
                    <a:pt x="411" y="2377"/>
                  </a:cubicBezTo>
                  <a:cubicBezTo>
                    <a:pt x="337" y="2377"/>
                    <a:pt x="262" y="2400"/>
                    <a:pt x="202" y="2448"/>
                  </a:cubicBezTo>
                  <a:cubicBezTo>
                    <a:pt x="29" y="2564"/>
                    <a:pt x="1" y="2765"/>
                    <a:pt x="116" y="2909"/>
                  </a:cubicBezTo>
                  <a:lnTo>
                    <a:pt x="1124" y="4321"/>
                  </a:lnTo>
                  <a:cubicBezTo>
                    <a:pt x="1124" y="4321"/>
                    <a:pt x="1153" y="4350"/>
                    <a:pt x="1153" y="4350"/>
                  </a:cubicBezTo>
                  <a:lnTo>
                    <a:pt x="1153" y="8584"/>
                  </a:lnTo>
                  <a:cubicBezTo>
                    <a:pt x="1153" y="8785"/>
                    <a:pt x="1326" y="8929"/>
                    <a:pt x="1498" y="8929"/>
                  </a:cubicBezTo>
                  <a:cubicBezTo>
                    <a:pt x="1700" y="8929"/>
                    <a:pt x="1844" y="8785"/>
                    <a:pt x="1844" y="8584"/>
                  </a:cubicBezTo>
                  <a:lnTo>
                    <a:pt x="1844" y="2333"/>
                  </a:lnTo>
                  <a:cubicBezTo>
                    <a:pt x="1930" y="2304"/>
                    <a:pt x="1988" y="2247"/>
                    <a:pt x="2017" y="2189"/>
                  </a:cubicBezTo>
                  <a:lnTo>
                    <a:pt x="2795" y="1095"/>
                  </a:lnTo>
                  <a:cubicBezTo>
                    <a:pt x="2910" y="922"/>
                    <a:pt x="2852" y="720"/>
                    <a:pt x="2708" y="605"/>
                  </a:cubicBezTo>
                  <a:cubicBezTo>
                    <a:pt x="2645" y="563"/>
                    <a:pt x="2577" y="544"/>
                    <a:pt x="2512" y="544"/>
                  </a:cubicBezTo>
                  <a:cubicBezTo>
                    <a:pt x="2399" y="544"/>
                    <a:pt x="2291" y="600"/>
                    <a:pt x="2218" y="691"/>
                  </a:cubicBezTo>
                  <a:lnTo>
                    <a:pt x="1844" y="1239"/>
                  </a:lnTo>
                  <a:lnTo>
                    <a:pt x="1844" y="346"/>
                  </a:lnTo>
                  <a:cubicBezTo>
                    <a:pt x="1844" y="144"/>
                    <a:pt x="1700" y="0"/>
                    <a:pt x="1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3"/>
            <p:cNvSpPr/>
            <p:nvPr/>
          </p:nvSpPr>
          <p:spPr>
            <a:xfrm>
              <a:off x="1096697" y="3964915"/>
              <a:ext cx="240789" cy="627010"/>
            </a:xfrm>
            <a:custGeom>
              <a:rect b="b" l="l" r="r" t="t"/>
              <a:pathLst>
                <a:path extrusionOk="0" h="17254" w="6626">
                  <a:moveTo>
                    <a:pt x="2391" y="0"/>
                  </a:moveTo>
                  <a:cubicBezTo>
                    <a:pt x="2218" y="0"/>
                    <a:pt x="2074" y="144"/>
                    <a:pt x="2046" y="317"/>
                  </a:cubicBezTo>
                  <a:lnTo>
                    <a:pt x="29" y="16879"/>
                  </a:lnTo>
                  <a:cubicBezTo>
                    <a:pt x="0" y="17081"/>
                    <a:pt x="144" y="17254"/>
                    <a:pt x="346" y="17254"/>
                  </a:cubicBezTo>
                  <a:lnTo>
                    <a:pt x="375" y="17254"/>
                  </a:lnTo>
                  <a:cubicBezTo>
                    <a:pt x="548" y="17254"/>
                    <a:pt x="692" y="17139"/>
                    <a:pt x="721" y="16966"/>
                  </a:cubicBezTo>
                  <a:lnTo>
                    <a:pt x="721" y="16908"/>
                  </a:lnTo>
                  <a:lnTo>
                    <a:pt x="5905" y="16851"/>
                  </a:lnTo>
                  <a:lnTo>
                    <a:pt x="5905" y="16879"/>
                  </a:lnTo>
                  <a:cubicBezTo>
                    <a:pt x="5932" y="17037"/>
                    <a:pt x="6078" y="17171"/>
                    <a:pt x="6257" y="17171"/>
                  </a:cubicBezTo>
                  <a:cubicBezTo>
                    <a:pt x="6274" y="17171"/>
                    <a:pt x="6291" y="17170"/>
                    <a:pt x="6309" y="17167"/>
                  </a:cubicBezTo>
                  <a:cubicBezTo>
                    <a:pt x="6481" y="17167"/>
                    <a:pt x="6625" y="16995"/>
                    <a:pt x="6597" y="16793"/>
                  </a:cubicBezTo>
                  <a:lnTo>
                    <a:pt x="4811" y="317"/>
                  </a:lnTo>
                  <a:cubicBezTo>
                    <a:pt x="4782" y="144"/>
                    <a:pt x="4638" y="0"/>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3"/>
            <p:cNvSpPr/>
            <p:nvPr/>
          </p:nvSpPr>
          <p:spPr>
            <a:xfrm>
              <a:off x="1097750" y="4325776"/>
              <a:ext cx="239735" cy="266154"/>
            </a:xfrm>
            <a:custGeom>
              <a:rect b="b" l="l" r="r" t="t"/>
              <a:pathLst>
                <a:path extrusionOk="0" h="7324" w="6597">
                  <a:moveTo>
                    <a:pt x="1129" y="0"/>
                  </a:moveTo>
                  <a:cubicBezTo>
                    <a:pt x="1108" y="0"/>
                    <a:pt x="1086" y="2"/>
                    <a:pt x="1066" y="8"/>
                  </a:cubicBezTo>
                  <a:cubicBezTo>
                    <a:pt x="922" y="65"/>
                    <a:pt x="836" y="180"/>
                    <a:pt x="807" y="324"/>
                  </a:cubicBezTo>
                  <a:lnTo>
                    <a:pt x="0" y="6949"/>
                  </a:lnTo>
                  <a:cubicBezTo>
                    <a:pt x="0" y="7036"/>
                    <a:pt x="29" y="7151"/>
                    <a:pt x="87" y="7209"/>
                  </a:cubicBezTo>
                  <a:cubicBezTo>
                    <a:pt x="173" y="7295"/>
                    <a:pt x="259" y="7324"/>
                    <a:pt x="346" y="7324"/>
                  </a:cubicBezTo>
                  <a:lnTo>
                    <a:pt x="6251" y="7237"/>
                  </a:lnTo>
                  <a:cubicBezTo>
                    <a:pt x="6337" y="7237"/>
                    <a:pt x="6424" y="7209"/>
                    <a:pt x="6481" y="7122"/>
                  </a:cubicBezTo>
                  <a:cubicBezTo>
                    <a:pt x="6568" y="7065"/>
                    <a:pt x="6596" y="6949"/>
                    <a:pt x="6568" y="6863"/>
                  </a:cubicBezTo>
                  <a:lnTo>
                    <a:pt x="6366" y="4904"/>
                  </a:lnTo>
                  <a:cubicBezTo>
                    <a:pt x="6366" y="4818"/>
                    <a:pt x="6308" y="4731"/>
                    <a:pt x="6222" y="4674"/>
                  </a:cubicBezTo>
                  <a:cubicBezTo>
                    <a:pt x="4494" y="3464"/>
                    <a:pt x="2881" y="1937"/>
                    <a:pt x="1412" y="123"/>
                  </a:cubicBezTo>
                  <a:cubicBezTo>
                    <a:pt x="1341" y="52"/>
                    <a:pt x="1230" y="0"/>
                    <a:pt x="11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63"/>
          <p:cNvGrpSpPr/>
          <p:nvPr/>
        </p:nvGrpSpPr>
        <p:grpSpPr>
          <a:xfrm>
            <a:off x="1623201" y="3072388"/>
            <a:ext cx="295226" cy="1441911"/>
            <a:chOff x="1432701" y="3143729"/>
            <a:chExt cx="295226" cy="1441911"/>
          </a:xfrm>
        </p:grpSpPr>
        <p:sp>
          <p:nvSpPr>
            <p:cNvPr id="1422" name="Google Shape;1422;p63"/>
            <p:cNvSpPr/>
            <p:nvPr/>
          </p:nvSpPr>
          <p:spPr>
            <a:xfrm>
              <a:off x="1481906" y="3143729"/>
              <a:ext cx="206230" cy="347011"/>
            </a:xfrm>
            <a:custGeom>
              <a:rect b="b" l="l" r="r" t="t"/>
              <a:pathLst>
                <a:path extrusionOk="0" h="9549" w="5675">
                  <a:moveTo>
                    <a:pt x="2852" y="0"/>
                  </a:moveTo>
                  <a:cubicBezTo>
                    <a:pt x="2744" y="0"/>
                    <a:pt x="2636" y="43"/>
                    <a:pt x="2564" y="130"/>
                  </a:cubicBezTo>
                  <a:cubicBezTo>
                    <a:pt x="2477" y="274"/>
                    <a:pt x="0" y="3558"/>
                    <a:pt x="0" y="6006"/>
                  </a:cubicBezTo>
                  <a:cubicBezTo>
                    <a:pt x="0" y="9203"/>
                    <a:pt x="1988" y="9549"/>
                    <a:pt x="2852" y="9549"/>
                  </a:cubicBezTo>
                  <a:cubicBezTo>
                    <a:pt x="3716" y="9549"/>
                    <a:pt x="5675" y="9203"/>
                    <a:pt x="5675" y="6006"/>
                  </a:cubicBezTo>
                  <a:cubicBezTo>
                    <a:pt x="5675" y="3558"/>
                    <a:pt x="3226" y="274"/>
                    <a:pt x="3140" y="130"/>
                  </a:cubicBezTo>
                  <a:cubicBezTo>
                    <a:pt x="3068" y="43"/>
                    <a:pt x="2960" y="0"/>
                    <a:pt x="2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3"/>
            <p:cNvSpPr/>
            <p:nvPr/>
          </p:nvSpPr>
          <p:spPr>
            <a:xfrm>
              <a:off x="1432701" y="3587010"/>
              <a:ext cx="295226" cy="998623"/>
            </a:xfrm>
            <a:custGeom>
              <a:rect b="b" l="l" r="r" t="t"/>
              <a:pathLst>
                <a:path extrusionOk="0" h="27480" w="8124">
                  <a:moveTo>
                    <a:pt x="3140" y="1"/>
                  </a:moveTo>
                  <a:cubicBezTo>
                    <a:pt x="2939" y="1"/>
                    <a:pt x="2795" y="145"/>
                    <a:pt x="2795" y="318"/>
                  </a:cubicBezTo>
                  <a:lnTo>
                    <a:pt x="29" y="27105"/>
                  </a:lnTo>
                  <a:cubicBezTo>
                    <a:pt x="1" y="27307"/>
                    <a:pt x="145" y="27480"/>
                    <a:pt x="346" y="27480"/>
                  </a:cubicBezTo>
                  <a:lnTo>
                    <a:pt x="375" y="27480"/>
                  </a:lnTo>
                  <a:cubicBezTo>
                    <a:pt x="548" y="27480"/>
                    <a:pt x="692" y="27365"/>
                    <a:pt x="721" y="27192"/>
                  </a:cubicBezTo>
                  <a:lnTo>
                    <a:pt x="721" y="27134"/>
                  </a:lnTo>
                  <a:lnTo>
                    <a:pt x="7403" y="27048"/>
                  </a:lnTo>
                  <a:lnTo>
                    <a:pt x="7403" y="27077"/>
                  </a:lnTo>
                  <a:cubicBezTo>
                    <a:pt x="7429" y="27261"/>
                    <a:pt x="7576" y="27397"/>
                    <a:pt x="7733" y="27397"/>
                  </a:cubicBezTo>
                  <a:cubicBezTo>
                    <a:pt x="7748" y="27397"/>
                    <a:pt x="7763" y="27396"/>
                    <a:pt x="7778" y="27394"/>
                  </a:cubicBezTo>
                  <a:cubicBezTo>
                    <a:pt x="7979" y="27394"/>
                    <a:pt x="8123" y="27221"/>
                    <a:pt x="8094" y="27019"/>
                  </a:cubicBezTo>
                  <a:lnTo>
                    <a:pt x="5531" y="318"/>
                  </a:lnTo>
                  <a:cubicBezTo>
                    <a:pt x="5531" y="145"/>
                    <a:pt x="5387" y="1"/>
                    <a:pt x="51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3"/>
            <p:cNvSpPr/>
            <p:nvPr/>
          </p:nvSpPr>
          <p:spPr>
            <a:xfrm>
              <a:off x="1433755" y="4080042"/>
              <a:ext cx="293118" cy="505598"/>
            </a:xfrm>
            <a:custGeom>
              <a:rect b="b" l="l" r="r" t="t"/>
              <a:pathLst>
                <a:path extrusionOk="0" h="13913" w="8066">
                  <a:moveTo>
                    <a:pt x="1671" y="1"/>
                  </a:moveTo>
                  <a:cubicBezTo>
                    <a:pt x="1498" y="29"/>
                    <a:pt x="1383" y="173"/>
                    <a:pt x="1354" y="317"/>
                  </a:cubicBezTo>
                  <a:lnTo>
                    <a:pt x="0" y="13538"/>
                  </a:lnTo>
                  <a:cubicBezTo>
                    <a:pt x="0" y="13625"/>
                    <a:pt x="29" y="13740"/>
                    <a:pt x="87" y="13798"/>
                  </a:cubicBezTo>
                  <a:cubicBezTo>
                    <a:pt x="144" y="13884"/>
                    <a:pt x="260" y="13913"/>
                    <a:pt x="346" y="13913"/>
                  </a:cubicBezTo>
                  <a:lnTo>
                    <a:pt x="7720" y="13827"/>
                  </a:lnTo>
                  <a:cubicBezTo>
                    <a:pt x="7835" y="13827"/>
                    <a:pt x="7921" y="13798"/>
                    <a:pt x="7979" y="13711"/>
                  </a:cubicBezTo>
                  <a:cubicBezTo>
                    <a:pt x="8037" y="13654"/>
                    <a:pt x="8065" y="13538"/>
                    <a:pt x="8065" y="13452"/>
                  </a:cubicBezTo>
                  <a:lnTo>
                    <a:pt x="7518" y="7720"/>
                  </a:lnTo>
                  <a:cubicBezTo>
                    <a:pt x="7518" y="7634"/>
                    <a:pt x="7461" y="7547"/>
                    <a:pt x="7374" y="7490"/>
                  </a:cubicBezTo>
                  <a:cubicBezTo>
                    <a:pt x="5070" y="5733"/>
                    <a:pt x="3284" y="3284"/>
                    <a:pt x="2017" y="231"/>
                  </a:cubicBezTo>
                  <a:cubicBezTo>
                    <a:pt x="1959" y="87"/>
                    <a:pt x="1815" y="1"/>
                    <a:pt x="16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3"/>
            <p:cNvSpPr/>
            <p:nvPr/>
          </p:nvSpPr>
          <p:spPr>
            <a:xfrm>
              <a:off x="1530057" y="3271938"/>
              <a:ext cx="110982" cy="343377"/>
            </a:xfrm>
            <a:custGeom>
              <a:rect b="b" l="l" r="r" t="t"/>
              <a:pathLst>
                <a:path extrusionOk="0" h="9449" w="3054">
                  <a:moveTo>
                    <a:pt x="1585" y="1"/>
                  </a:moveTo>
                  <a:cubicBezTo>
                    <a:pt x="1383" y="1"/>
                    <a:pt x="1239" y="145"/>
                    <a:pt x="1239" y="346"/>
                  </a:cubicBezTo>
                  <a:lnTo>
                    <a:pt x="1239" y="3428"/>
                  </a:lnTo>
                  <a:lnTo>
                    <a:pt x="692" y="2651"/>
                  </a:lnTo>
                  <a:cubicBezTo>
                    <a:pt x="624" y="2567"/>
                    <a:pt x="518" y="2522"/>
                    <a:pt x="413" y="2522"/>
                  </a:cubicBezTo>
                  <a:cubicBezTo>
                    <a:pt x="337" y="2522"/>
                    <a:pt x="262" y="2545"/>
                    <a:pt x="202" y="2593"/>
                  </a:cubicBezTo>
                  <a:cubicBezTo>
                    <a:pt x="58" y="2680"/>
                    <a:pt x="0" y="2910"/>
                    <a:pt x="116" y="3054"/>
                  </a:cubicBezTo>
                  <a:lnTo>
                    <a:pt x="1181" y="4523"/>
                  </a:lnTo>
                  <a:cubicBezTo>
                    <a:pt x="1210" y="4552"/>
                    <a:pt x="1210" y="4581"/>
                    <a:pt x="1239" y="4581"/>
                  </a:cubicBezTo>
                  <a:lnTo>
                    <a:pt x="1239" y="9074"/>
                  </a:lnTo>
                  <a:cubicBezTo>
                    <a:pt x="1239" y="9276"/>
                    <a:pt x="1383" y="9449"/>
                    <a:pt x="1585" y="9449"/>
                  </a:cubicBezTo>
                  <a:cubicBezTo>
                    <a:pt x="1786" y="9449"/>
                    <a:pt x="1930" y="9276"/>
                    <a:pt x="1930" y="9074"/>
                  </a:cubicBezTo>
                  <a:lnTo>
                    <a:pt x="1930" y="2420"/>
                  </a:lnTo>
                  <a:cubicBezTo>
                    <a:pt x="2017" y="2392"/>
                    <a:pt x="2074" y="2363"/>
                    <a:pt x="2132" y="2305"/>
                  </a:cubicBezTo>
                  <a:lnTo>
                    <a:pt x="2938" y="1124"/>
                  </a:lnTo>
                  <a:cubicBezTo>
                    <a:pt x="3054" y="951"/>
                    <a:pt x="2996" y="750"/>
                    <a:pt x="2852" y="634"/>
                  </a:cubicBezTo>
                  <a:cubicBezTo>
                    <a:pt x="2788" y="592"/>
                    <a:pt x="2721" y="573"/>
                    <a:pt x="2656" y="573"/>
                  </a:cubicBezTo>
                  <a:cubicBezTo>
                    <a:pt x="2543" y="573"/>
                    <a:pt x="2435" y="630"/>
                    <a:pt x="2362" y="721"/>
                  </a:cubicBezTo>
                  <a:lnTo>
                    <a:pt x="1930" y="1355"/>
                  </a:lnTo>
                  <a:lnTo>
                    <a:pt x="1930" y="346"/>
                  </a:lnTo>
                  <a:cubicBezTo>
                    <a:pt x="1930" y="145"/>
                    <a:pt x="1786" y="1"/>
                    <a:pt x="1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63"/>
          <p:cNvGrpSpPr/>
          <p:nvPr/>
        </p:nvGrpSpPr>
        <p:grpSpPr>
          <a:xfrm>
            <a:off x="2722895" y="3314571"/>
            <a:ext cx="1085512" cy="1209553"/>
            <a:chOff x="2456195" y="3390771"/>
            <a:chExt cx="1085512" cy="1209553"/>
          </a:xfrm>
        </p:grpSpPr>
        <p:sp>
          <p:nvSpPr>
            <p:cNvPr id="1427" name="Google Shape;1427;p63"/>
            <p:cNvSpPr/>
            <p:nvPr/>
          </p:nvSpPr>
          <p:spPr>
            <a:xfrm>
              <a:off x="2612175" y="4099925"/>
              <a:ext cx="765175" cy="492009"/>
            </a:xfrm>
            <a:custGeom>
              <a:rect b="b" l="l" r="r" t="t"/>
              <a:pathLst>
                <a:path extrusionOk="0" h="12906" w="21056">
                  <a:moveTo>
                    <a:pt x="346" y="1"/>
                  </a:moveTo>
                  <a:cubicBezTo>
                    <a:pt x="144" y="1"/>
                    <a:pt x="0" y="145"/>
                    <a:pt x="0" y="346"/>
                  </a:cubicBezTo>
                  <a:lnTo>
                    <a:pt x="0" y="12559"/>
                  </a:lnTo>
                  <a:cubicBezTo>
                    <a:pt x="0" y="12761"/>
                    <a:pt x="144" y="12905"/>
                    <a:pt x="346" y="12905"/>
                  </a:cubicBezTo>
                  <a:lnTo>
                    <a:pt x="20710" y="12905"/>
                  </a:lnTo>
                  <a:cubicBezTo>
                    <a:pt x="20912" y="12905"/>
                    <a:pt x="21056" y="12761"/>
                    <a:pt x="21056" y="12559"/>
                  </a:cubicBezTo>
                  <a:lnTo>
                    <a:pt x="21056" y="346"/>
                  </a:lnTo>
                  <a:cubicBezTo>
                    <a:pt x="21056" y="145"/>
                    <a:pt x="20912" y="1"/>
                    <a:pt x="207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3"/>
            <p:cNvSpPr/>
            <p:nvPr/>
          </p:nvSpPr>
          <p:spPr>
            <a:xfrm>
              <a:off x="2612168" y="4235784"/>
              <a:ext cx="765175" cy="354279"/>
            </a:xfrm>
            <a:custGeom>
              <a:rect b="b" l="l" r="r" t="t"/>
              <a:pathLst>
                <a:path extrusionOk="0" h="9749" w="21056">
                  <a:moveTo>
                    <a:pt x="338" y="1"/>
                  </a:moveTo>
                  <a:cubicBezTo>
                    <a:pt x="283" y="1"/>
                    <a:pt x="225" y="15"/>
                    <a:pt x="173" y="41"/>
                  </a:cubicBezTo>
                  <a:cubicBezTo>
                    <a:pt x="58" y="99"/>
                    <a:pt x="0" y="214"/>
                    <a:pt x="0" y="358"/>
                  </a:cubicBezTo>
                  <a:lnTo>
                    <a:pt x="0" y="9402"/>
                  </a:lnTo>
                  <a:cubicBezTo>
                    <a:pt x="0" y="9604"/>
                    <a:pt x="144" y="9748"/>
                    <a:pt x="346" y="9748"/>
                  </a:cubicBezTo>
                  <a:lnTo>
                    <a:pt x="20710" y="9748"/>
                  </a:lnTo>
                  <a:cubicBezTo>
                    <a:pt x="20912" y="9748"/>
                    <a:pt x="21056" y="9604"/>
                    <a:pt x="21056" y="9402"/>
                  </a:cubicBezTo>
                  <a:lnTo>
                    <a:pt x="21056" y="8337"/>
                  </a:lnTo>
                  <a:cubicBezTo>
                    <a:pt x="21056" y="8135"/>
                    <a:pt x="20912" y="7991"/>
                    <a:pt x="20739" y="7991"/>
                  </a:cubicBezTo>
                  <a:cubicBezTo>
                    <a:pt x="12760" y="7530"/>
                    <a:pt x="2506" y="1308"/>
                    <a:pt x="519" y="70"/>
                  </a:cubicBezTo>
                  <a:cubicBezTo>
                    <a:pt x="471" y="22"/>
                    <a:pt x="406" y="1"/>
                    <a:pt x="3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3"/>
            <p:cNvSpPr/>
            <p:nvPr/>
          </p:nvSpPr>
          <p:spPr>
            <a:xfrm>
              <a:off x="2456195" y="3835107"/>
              <a:ext cx="1085512" cy="760996"/>
            </a:xfrm>
            <a:custGeom>
              <a:rect b="b" l="l" r="r" t="t"/>
              <a:pathLst>
                <a:path extrusionOk="0" h="20941" w="29871">
                  <a:moveTo>
                    <a:pt x="4955" y="0"/>
                  </a:moveTo>
                  <a:cubicBezTo>
                    <a:pt x="4868" y="0"/>
                    <a:pt x="4753" y="58"/>
                    <a:pt x="4696" y="116"/>
                  </a:cubicBezTo>
                  <a:lnTo>
                    <a:pt x="116" y="5214"/>
                  </a:lnTo>
                  <a:cubicBezTo>
                    <a:pt x="29" y="5329"/>
                    <a:pt x="0" y="5473"/>
                    <a:pt x="58" y="5588"/>
                  </a:cubicBezTo>
                  <a:cubicBezTo>
                    <a:pt x="116" y="5704"/>
                    <a:pt x="260" y="5790"/>
                    <a:pt x="375" y="5790"/>
                  </a:cubicBezTo>
                  <a:lnTo>
                    <a:pt x="2564" y="5790"/>
                  </a:lnTo>
                  <a:lnTo>
                    <a:pt x="2478" y="20567"/>
                  </a:lnTo>
                  <a:cubicBezTo>
                    <a:pt x="2478" y="20682"/>
                    <a:pt x="2506" y="20768"/>
                    <a:pt x="2564" y="20826"/>
                  </a:cubicBezTo>
                  <a:cubicBezTo>
                    <a:pt x="2622" y="20883"/>
                    <a:pt x="2708" y="20941"/>
                    <a:pt x="2823" y="20941"/>
                  </a:cubicBezTo>
                  <a:lnTo>
                    <a:pt x="5041" y="20941"/>
                  </a:lnTo>
                  <a:cubicBezTo>
                    <a:pt x="5243" y="20941"/>
                    <a:pt x="5387" y="20768"/>
                    <a:pt x="5387" y="20567"/>
                  </a:cubicBezTo>
                  <a:lnTo>
                    <a:pt x="5387" y="8757"/>
                  </a:lnTo>
                  <a:lnTo>
                    <a:pt x="24599" y="8757"/>
                  </a:lnTo>
                  <a:lnTo>
                    <a:pt x="24599" y="20567"/>
                  </a:lnTo>
                  <a:cubicBezTo>
                    <a:pt x="24599" y="20768"/>
                    <a:pt x="24743" y="20941"/>
                    <a:pt x="24945" y="20941"/>
                  </a:cubicBezTo>
                  <a:lnTo>
                    <a:pt x="27163" y="20941"/>
                  </a:lnTo>
                  <a:cubicBezTo>
                    <a:pt x="27278" y="20941"/>
                    <a:pt x="27364" y="20883"/>
                    <a:pt x="27422" y="20826"/>
                  </a:cubicBezTo>
                  <a:cubicBezTo>
                    <a:pt x="27479" y="20768"/>
                    <a:pt x="27508" y="20682"/>
                    <a:pt x="27508" y="20567"/>
                  </a:cubicBezTo>
                  <a:lnTo>
                    <a:pt x="27422" y="5790"/>
                  </a:lnTo>
                  <a:lnTo>
                    <a:pt x="29496" y="5790"/>
                  </a:lnTo>
                  <a:cubicBezTo>
                    <a:pt x="29640" y="5790"/>
                    <a:pt x="29755" y="5732"/>
                    <a:pt x="29813" y="5617"/>
                  </a:cubicBezTo>
                  <a:cubicBezTo>
                    <a:pt x="29870" y="5502"/>
                    <a:pt x="29870" y="5358"/>
                    <a:pt x="29784" y="5243"/>
                  </a:cubicBezTo>
                  <a:lnTo>
                    <a:pt x="26241" y="173"/>
                  </a:lnTo>
                  <a:cubicBezTo>
                    <a:pt x="26183" y="58"/>
                    <a:pt x="26068" y="0"/>
                    <a:pt x="25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3"/>
            <p:cNvSpPr/>
            <p:nvPr/>
          </p:nvSpPr>
          <p:spPr>
            <a:xfrm>
              <a:off x="2545156" y="4127139"/>
              <a:ext cx="106803" cy="468968"/>
            </a:xfrm>
            <a:custGeom>
              <a:rect b="b" l="l" r="r" t="t"/>
              <a:pathLst>
                <a:path extrusionOk="0" h="12905" w="2939">
                  <a:moveTo>
                    <a:pt x="87" y="1"/>
                  </a:moveTo>
                  <a:lnTo>
                    <a:pt x="1" y="12905"/>
                  </a:lnTo>
                  <a:lnTo>
                    <a:pt x="2939" y="12905"/>
                  </a:lnTo>
                  <a:lnTo>
                    <a:pt x="2939" y="1297"/>
                  </a:lnTo>
                  <a:lnTo>
                    <a:pt x="2737" y="1211"/>
                  </a:lnTo>
                  <a:cubicBezTo>
                    <a:pt x="1931" y="865"/>
                    <a:pt x="1211" y="519"/>
                    <a:pt x="577" y="231"/>
                  </a:cubicBezTo>
                  <a:lnTo>
                    <a:pt x="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3"/>
            <p:cNvSpPr/>
            <p:nvPr/>
          </p:nvSpPr>
          <p:spPr>
            <a:xfrm>
              <a:off x="3350135" y="4404526"/>
              <a:ext cx="106803" cy="191584"/>
            </a:xfrm>
            <a:custGeom>
              <a:rect b="b" l="l" r="r" t="t"/>
              <a:pathLst>
                <a:path extrusionOk="0" h="5272" w="2939">
                  <a:moveTo>
                    <a:pt x="0" y="1"/>
                  </a:moveTo>
                  <a:lnTo>
                    <a:pt x="0" y="5272"/>
                  </a:lnTo>
                  <a:lnTo>
                    <a:pt x="2938" y="5272"/>
                  </a:lnTo>
                  <a:lnTo>
                    <a:pt x="2880" y="404"/>
                  </a:lnTo>
                  <a:lnTo>
                    <a:pt x="2592" y="375"/>
                  </a:lnTo>
                  <a:cubicBezTo>
                    <a:pt x="1901" y="289"/>
                    <a:pt x="1152" y="202"/>
                    <a:pt x="403" y="58"/>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3"/>
            <p:cNvSpPr/>
            <p:nvPr/>
          </p:nvSpPr>
          <p:spPr>
            <a:xfrm>
              <a:off x="2906308" y="3390771"/>
              <a:ext cx="206229" cy="347011"/>
            </a:xfrm>
            <a:custGeom>
              <a:rect b="b" l="l" r="r" t="t"/>
              <a:pathLst>
                <a:path extrusionOk="0" h="9549" w="5675">
                  <a:moveTo>
                    <a:pt x="2848" y="0"/>
                  </a:moveTo>
                  <a:cubicBezTo>
                    <a:pt x="2744" y="0"/>
                    <a:pt x="2636" y="43"/>
                    <a:pt x="2564" y="130"/>
                  </a:cubicBezTo>
                  <a:cubicBezTo>
                    <a:pt x="2449" y="245"/>
                    <a:pt x="0" y="3557"/>
                    <a:pt x="0" y="6006"/>
                  </a:cubicBezTo>
                  <a:cubicBezTo>
                    <a:pt x="0" y="9203"/>
                    <a:pt x="1988" y="9549"/>
                    <a:pt x="2852" y="9549"/>
                  </a:cubicBezTo>
                  <a:cubicBezTo>
                    <a:pt x="3687" y="9549"/>
                    <a:pt x="5675" y="9203"/>
                    <a:pt x="5675" y="6006"/>
                  </a:cubicBezTo>
                  <a:cubicBezTo>
                    <a:pt x="5675" y="3557"/>
                    <a:pt x="3226" y="245"/>
                    <a:pt x="3111" y="130"/>
                  </a:cubicBezTo>
                  <a:cubicBezTo>
                    <a:pt x="3053" y="43"/>
                    <a:pt x="2953" y="0"/>
                    <a:pt x="28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3"/>
            <p:cNvSpPr/>
            <p:nvPr/>
          </p:nvSpPr>
          <p:spPr>
            <a:xfrm>
              <a:off x="2708471" y="4290453"/>
              <a:ext cx="249147" cy="309871"/>
            </a:xfrm>
            <a:custGeom>
              <a:rect b="b" l="l" r="r" t="t"/>
              <a:pathLst>
                <a:path extrusionOk="0" h="8527" w="6856">
                  <a:moveTo>
                    <a:pt x="1210" y="2449"/>
                  </a:moveTo>
                  <a:lnTo>
                    <a:pt x="1210" y="3946"/>
                  </a:lnTo>
                  <a:lnTo>
                    <a:pt x="692" y="3946"/>
                  </a:lnTo>
                  <a:lnTo>
                    <a:pt x="692" y="2449"/>
                  </a:lnTo>
                  <a:close/>
                  <a:moveTo>
                    <a:pt x="1642" y="0"/>
                  </a:moveTo>
                  <a:cubicBezTo>
                    <a:pt x="1469" y="0"/>
                    <a:pt x="1296" y="144"/>
                    <a:pt x="1296" y="346"/>
                  </a:cubicBezTo>
                  <a:lnTo>
                    <a:pt x="1296" y="1757"/>
                  </a:lnTo>
                  <a:lnTo>
                    <a:pt x="346" y="1757"/>
                  </a:lnTo>
                  <a:cubicBezTo>
                    <a:pt x="144" y="1757"/>
                    <a:pt x="0" y="1901"/>
                    <a:pt x="0" y="2103"/>
                  </a:cubicBezTo>
                  <a:lnTo>
                    <a:pt x="0" y="4292"/>
                  </a:lnTo>
                  <a:cubicBezTo>
                    <a:pt x="0" y="4494"/>
                    <a:pt x="144" y="4638"/>
                    <a:pt x="346" y="4638"/>
                  </a:cubicBezTo>
                  <a:lnTo>
                    <a:pt x="1296" y="4638"/>
                  </a:lnTo>
                  <a:lnTo>
                    <a:pt x="1296" y="8181"/>
                  </a:lnTo>
                  <a:cubicBezTo>
                    <a:pt x="1296" y="8382"/>
                    <a:pt x="1469" y="8526"/>
                    <a:pt x="1642" y="8526"/>
                  </a:cubicBezTo>
                  <a:lnTo>
                    <a:pt x="6510" y="8526"/>
                  </a:lnTo>
                  <a:cubicBezTo>
                    <a:pt x="6712" y="8526"/>
                    <a:pt x="6856" y="8382"/>
                    <a:pt x="6856" y="8181"/>
                  </a:cubicBezTo>
                  <a:lnTo>
                    <a:pt x="6856" y="346"/>
                  </a:lnTo>
                  <a:cubicBezTo>
                    <a:pt x="6856" y="144"/>
                    <a:pt x="6712" y="0"/>
                    <a:pt x="65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3"/>
            <p:cNvSpPr/>
            <p:nvPr/>
          </p:nvSpPr>
          <p:spPr>
            <a:xfrm>
              <a:off x="3006790" y="4290453"/>
              <a:ext cx="249147" cy="309871"/>
            </a:xfrm>
            <a:custGeom>
              <a:rect b="b" l="l" r="r" t="t"/>
              <a:pathLst>
                <a:path extrusionOk="0" h="8527" w="6856">
                  <a:moveTo>
                    <a:pt x="1210" y="2449"/>
                  </a:moveTo>
                  <a:lnTo>
                    <a:pt x="1210" y="3946"/>
                  </a:lnTo>
                  <a:lnTo>
                    <a:pt x="692" y="3946"/>
                  </a:lnTo>
                  <a:lnTo>
                    <a:pt x="692" y="2449"/>
                  </a:lnTo>
                  <a:close/>
                  <a:moveTo>
                    <a:pt x="1671" y="0"/>
                  </a:moveTo>
                  <a:cubicBezTo>
                    <a:pt x="1469" y="0"/>
                    <a:pt x="1325" y="144"/>
                    <a:pt x="1325" y="346"/>
                  </a:cubicBezTo>
                  <a:lnTo>
                    <a:pt x="1325" y="1757"/>
                  </a:lnTo>
                  <a:lnTo>
                    <a:pt x="346" y="1757"/>
                  </a:lnTo>
                  <a:cubicBezTo>
                    <a:pt x="173" y="1757"/>
                    <a:pt x="0" y="1901"/>
                    <a:pt x="0" y="2103"/>
                  </a:cubicBezTo>
                  <a:lnTo>
                    <a:pt x="0" y="4292"/>
                  </a:lnTo>
                  <a:cubicBezTo>
                    <a:pt x="0" y="4494"/>
                    <a:pt x="173" y="4638"/>
                    <a:pt x="346" y="4638"/>
                  </a:cubicBezTo>
                  <a:lnTo>
                    <a:pt x="1325" y="4638"/>
                  </a:lnTo>
                  <a:lnTo>
                    <a:pt x="1325" y="8181"/>
                  </a:lnTo>
                  <a:cubicBezTo>
                    <a:pt x="1325" y="8382"/>
                    <a:pt x="1469" y="8526"/>
                    <a:pt x="1671" y="8526"/>
                  </a:cubicBezTo>
                  <a:lnTo>
                    <a:pt x="6510" y="8526"/>
                  </a:lnTo>
                  <a:cubicBezTo>
                    <a:pt x="6712" y="8526"/>
                    <a:pt x="6856" y="8382"/>
                    <a:pt x="6856" y="8181"/>
                  </a:cubicBezTo>
                  <a:lnTo>
                    <a:pt x="6856" y="346"/>
                  </a:lnTo>
                  <a:cubicBezTo>
                    <a:pt x="6856" y="144"/>
                    <a:pt x="6712" y="0"/>
                    <a:pt x="65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3"/>
            <p:cNvSpPr/>
            <p:nvPr/>
          </p:nvSpPr>
          <p:spPr>
            <a:xfrm>
              <a:off x="2954460" y="3517927"/>
              <a:ext cx="109928" cy="343377"/>
            </a:xfrm>
            <a:custGeom>
              <a:rect b="b" l="l" r="r" t="t"/>
              <a:pathLst>
                <a:path extrusionOk="0" h="9449" w="3025">
                  <a:moveTo>
                    <a:pt x="1584" y="1"/>
                  </a:moveTo>
                  <a:cubicBezTo>
                    <a:pt x="1383" y="1"/>
                    <a:pt x="1239" y="174"/>
                    <a:pt x="1239" y="346"/>
                  </a:cubicBezTo>
                  <a:lnTo>
                    <a:pt x="1239" y="3457"/>
                  </a:lnTo>
                  <a:lnTo>
                    <a:pt x="663" y="2680"/>
                  </a:lnTo>
                  <a:cubicBezTo>
                    <a:pt x="611" y="2576"/>
                    <a:pt x="507" y="2524"/>
                    <a:pt x="401" y="2524"/>
                  </a:cubicBezTo>
                  <a:cubicBezTo>
                    <a:pt x="331" y="2524"/>
                    <a:pt x="259" y="2547"/>
                    <a:pt x="202" y="2593"/>
                  </a:cubicBezTo>
                  <a:cubicBezTo>
                    <a:pt x="29" y="2708"/>
                    <a:pt x="0" y="2939"/>
                    <a:pt x="115" y="3083"/>
                  </a:cubicBezTo>
                  <a:lnTo>
                    <a:pt x="1181" y="4552"/>
                  </a:lnTo>
                  <a:cubicBezTo>
                    <a:pt x="1181" y="4581"/>
                    <a:pt x="1210" y="4581"/>
                    <a:pt x="1239" y="4609"/>
                  </a:cubicBezTo>
                  <a:lnTo>
                    <a:pt x="1239" y="9103"/>
                  </a:lnTo>
                  <a:cubicBezTo>
                    <a:pt x="1239" y="9304"/>
                    <a:pt x="1383" y="9448"/>
                    <a:pt x="1584" y="9448"/>
                  </a:cubicBezTo>
                  <a:cubicBezTo>
                    <a:pt x="1757" y="9448"/>
                    <a:pt x="1930" y="9304"/>
                    <a:pt x="1930" y="9103"/>
                  </a:cubicBezTo>
                  <a:lnTo>
                    <a:pt x="1930" y="2449"/>
                  </a:lnTo>
                  <a:cubicBezTo>
                    <a:pt x="1988" y="2420"/>
                    <a:pt x="2074" y="2391"/>
                    <a:pt x="2103" y="2305"/>
                  </a:cubicBezTo>
                  <a:lnTo>
                    <a:pt x="2909" y="1124"/>
                  </a:lnTo>
                  <a:cubicBezTo>
                    <a:pt x="3025" y="980"/>
                    <a:pt x="2996" y="750"/>
                    <a:pt x="2823" y="663"/>
                  </a:cubicBezTo>
                  <a:cubicBezTo>
                    <a:pt x="2765" y="617"/>
                    <a:pt x="2694" y="594"/>
                    <a:pt x="2623" y="594"/>
                  </a:cubicBezTo>
                  <a:cubicBezTo>
                    <a:pt x="2518" y="594"/>
                    <a:pt x="2414" y="646"/>
                    <a:pt x="2362" y="750"/>
                  </a:cubicBezTo>
                  <a:lnTo>
                    <a:pt x="1930" y="1355"/>
                  </a:lnTo>
                  <a:lnTo>
                    <a:pt x="1930" y="346"/>
                  </a:lnTo>
                  <a:cubicBezTo>
                    <a:pt x="1930" y="174"/>
                    <a:pt x="1757" y="1"/>
                    <a:pt x="15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3"/>
            <p:cNvSpPr/>
            <p:nvPr/>
          </p:nvSpPr>
          <p:spPr>
            <a:xfrm>
              <a:off x="2551443" y="4044464"/>
              <a:ext cx="900251" cy="43971"/>
            </a:xfrm>
            <a:custGeom>
              <a:rect b="b" l="l" r="r" t="t"/>
              <a:pathLst>
                <a:path extrusionOk="0" h="1210" w="24773">
                  <a:moveTo>
                    <a:pt x="1" y="0"/>
                  </a:moveTo>
                  <a:lnTo>
                    <a:pt x="1" y="1210"/>
                  </a:lnTo>
                  <a:lnTo>
                    <a:pt x="24772" y="1210"/>
                  </a:lnTo>
                  <a:lnTo>
                    <a:pt x="24772" y="0"/>
                  </a:lnTo>
                  <a:close/>
                </a:path>
              </a:pathLst>
            </a:custGeom>
            <a:solidFill>
              <a:srgbClr val="0E6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3"/>
            <p:cNvSpPr/>
            <p:nvPr/>
          </p:nvSpPr>
          <p:spPr>
            <a:xfrm>
              <a:off x="2796378" y="4379415"/>
              <a:ext cx="123556" cy="67011"/>
            </a:xfrm>
            <a:custGeom>
              <a:rect b="b" l="l" r="r" t="t"/>
              <a:pathLst>
                <a:path extrusionOk="0" h="1844" w="3400">
                  <a:moveTo>
                    <a:pt x="346" y="1"/>
                  </a:moveTo>
                  <a:cubicBezTo>
                    <a:pt x="174" y="1"/>
                    <a:pt x="1" y="173"/>
                    <a:pt x="1" y="346"/>
                  </a:cubicBezTo>
                  <a:lnTo>
                    <a:pt x="1" y="1498"/>
                  </a:lnTo>
                  <a:cubicBezTo>
                    <a:pt x="1" y="1700"/>
                    <a:pt x="174" y="1844"/>
                    <a:pt x="346" y="1844"/>
                  </a:cubicBezTo>
                  <a:lnTo>
                    <a:pt x="3054" y="1844"/>
                  </a:lnTo>
                  <a:cubicBezTo>
                    <a:pt x="3256" y="1844"/>
                    <a:pt x="3400" y="1700"/>
                    <a:pt x="3400" y="1498"/>
                  </a:cubicBezTo>
                  <a:lnTo>
                    <a:pt x="3400" y="346"/>
                  </a:lnTo>
                  <a:cubicBezTo>
                    <a:pt x="3400" y="173"/>
                    <a:pt x="3256" y="1"/>
                    <a:pt x="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3"/>
            <p:cNvSpPr/>
            <p:nvPr/>
          </p:nvSpPr>
          <p:spPr>
            <a:xfrm>
              <a:off x="3095751" y="4379415"/>
              <a:ext cx="123556" cy="67011"/>
            </a:xfrm>
            <a:custGeom>
              <a:rect b="b" l="l" r="r" t="t"/>
              <a:pathLst>
                <a:path extrusionOk="0" h="1844" w="3400">
                  <a:moveTo>
                    <a:pt x="346" y="1"/>
                  </a:moveTo>
                  <a:cubicBezTo>
                    <a:pt x="145" y="1"/>
                    <a:pt x="1" y="173"/>
                    <a:pt x="1" y="346"/>
                  </a:cubicBezTo>
                  <a:lnTo>
                    <a:pt x="1" y="1498"/>
                  </a:lnTo>
                  <a:cubicBezTo>
                    <a:pt x="1" y="1700"/>
                    <a:pt x="145" y="1844"/>
                    <a:pt x="346" y="1844"/>
                  </a:cubicBezTo>
                  <a:lnTo>
                    <a:pt x="3054" y="1844"/>
                  </a:lnTo>
                  <a:cubicBezTo>
                    <a:pt x="3227" y="1844"/>
                    <a:pt x="3400" y="1700"/>
                    <a:pt x="3400" y="1498"/>
                  </a:cubicBezTo>
                  <a:lnTo>
                    <a:pt x="3400" y="346"/>
                  </a:lnTo>
                  <a:cubicBezTo>
                    <a:pt x="3400" y="173"/>
                    <a:pt x="3227" y="1"/>
                    <a:pt x="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63"/>
          <p:cNvGrpSpPr/>
          <p:nvPr/>
        </p:nvGrpSpPr>
        <p:grpSpPr>
          <a:xfrm>
            <a:off x="6646296" y="3421184"/>
            <a:ext cx="1286707" cy="1105081"/>
            <a:chOff x="6760596" y="3497384"/>
            <a:chExt cx="1286707" cy="1105081"/>
          </a:xfrm>
        </p:grpSpPr>
        <p:sp>
          <p:nvSpPr>
            <p:cNvPr id="1440" name="Google Shape;1440;p63"/>
            <p:cNvSpPr/>
            <p:nvPr/>
          </p:nvSpPr>
          <p:spPr>
            <a:xfrm>
              <a:off x="6771027" y="3732241"/>
              <a:ext cx="1011078" cy="861104"/>
            </a:xfrm>
            <a:custGeom>
              <a:rect b="b" l="l" r="r" t="t"/>
              <a:pathLst>
                <a:path extrusionOk="0" h="18989" w="22295">
                  <a:moveTo>
                    <a:pt x="10671" y="0"/>
                  </a:moveTo>
                  <a:cubicBezTo>
                    <a:pt x="8791" y="0"/>
                    <a:pt x="7054" y="3559"/>
                    <a:pt x="6885" y="3981"/>
                  </a:cubicBezTo>
                  <a:lnTo>
                    <a:pt x="1" y="18700"/>
                  </a:lnTo>
                  <a:lnTo>
                    <a:pt x="634" y="18988"/>
                  </a:lnTo>
                  <a:lnTo>
                    <a:pt x="721" y="18844"/>
                  </a:lnTo>
                  <a:lnTo>
                    <a:pt x="21604" y="18556"/>
                  </a:lnTo>
                  <a:lnTo>
                    <a:pt x="21690" y="18729"/>
                  </a:lnTo>
                  <a:lnTo>
                    <a:pt x="21978" y="18556"/>
                  </a:lnTo>
                  <a:lnTo>
                    <a:pt x="22295" y="18383"/>
                  </a:lnTo>
                  <a:lnTo>
                    <a:pt x="14518" y="3981"/>
                  </a:lnTo>
                  <a:cubicBezTo>
                    <a:pt x="14345" y="3578"/>
                    <a:pt x="12703" y="179"/>
                    <a:pt x="10802" y="6"/>
                  </a:cubicBezTo>
                  <a:cubicBezTo>
                    <a:pt x="10758" y="2"/>
                    <a:pt x="10715" y="0"/>
                    <a:pt x="10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3"/>
            <p:cNvSpPr/>
            <p:nvPr/>
          </p:nvSpPr>
          <p:spPr>
            <a:xfrm>
              <a:off x="6760596" y="4226263"/>
              <a:ext cx="918338" cy="376203"/>
            </a:xfrm>
            <a:custGeom>
              <a:rect b="b" l="l" r="r" t="t"/>
              <a:pathLst>
                <a:path extrusionOk="0" h="8296" w="20250">
                  <a:moveTo>
                    <a:pt x="3889" y="0"/>
                  </a:moveTo>
                  <a:lnTo>
                    <a:pt x="0" y="8296"/>
                  </a:lnTo>
                  <a:lnTo>
                    <a:pt x="19155" y="8065"/>
                  </a:lnTo>
                  <a:lnTo>
                    <a:pt x="19270" y="7921"/>
                  </a:lnTo>
                  <a:cubicBezTo>
                    <a:pt x="20019" y="6971"/>
                    <a:pt x="20249" y="6222"/>
                    <a:pt x="19932" y="5588"/>
                  </a:cubicBezTo>
                  <a:cubicBezTo>
                    <a:pt x="19558" y="4782"/>
                    <a:pt x="18319" y="4407"/>
                    <a:pt x="16159" y="4407"/>
                  </a:cubicBezTo>
                  <a:cubicBezTo>
                    <a:pt x="12184" y="4407"/>
                    <a:pt x="8180" y="2996"/>
                    <a:pt x="4206" y="231"/>
                  </a:cubicBezTo>
                  <a:lnTo>
                    <a:pt x="38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3"/>
            <p:cNvSpPr/>
            <p:nvPr/>
          </p:nvSpPr>
          <p:spPr>
            <a:xfrm>
              <a:off x="7203385" y="3943060"/>
              <a:ext cx="843918" cy="653276"/>
            </a:xfrm>
            <a:custGeom>
              <a:rect b="b" l="l" r="r" t="t"/>
              <a:pathLst>
                <a:path extrusionOk="0" h="14406" w="18609">
                  <a:moveTo>
                    <a:pt x="9200" y="0"/>
                  </a:moveTo>
                  <a:cubicBezTo>
                    <a:pt x="7869" y="0"/>
                    <a:pt x="6482" y="2941"/>
                    <a:pt x="6482" y="2941"/>
                  </a:cubicBezTo>
                  <a:lnTo>
                    <a:pt x="1" y="14406"/>
                  </a:lnTo>
                  <a:lnTo>
                    <a:pt x="18608" y="14233"/>
                  </a:lnTo>
                  <a:lnTo>
                    <a:pt x="11954" y="2941"/>
                  </a:lnTo>
                  <a:cubicBezTo>
                    <a:pt x="11954" y="2941"/>
                    <a:pt x="10658" y="147"/>
                    <a:pt x="9276" y="3"/>
                  </a:cubicBezTo>
                  <a:cubicBezTo>
                    <a:pt x="9250" y="1"/>
                    <a:pt x="9225" y="0"/>
                    <a:pt x="92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3"/>
            <p:cNvSpPr/>
            <p:nvPr/>
          </p:nvSpPr>
          <p:spPr>
            <a:xfrm>
              <a:off x="7203385" y="4273647"/>
              <a:ext cx="843918" cy="322693"/>
            </a:xfrm>
            <a:custGeom>
              <a:rect b="b" l="l" r="r" t="t"/>
              <a:pathLst>
                <a:path extrusionOk="0" h="7116" w="18609">
                  <a:moveTo>
                    <a:pt x="4033" y="1"/>
                  </a:moveTo>
                  <a:lnTo>
                    <a:pt x="1" y="7116"/>
                  </a:lnTo>
                  <a:lnTo>
                    <a:pt x="18608" y="6943"/>
                  </a:lnTo>
                  <a:lnTo>
                    <a:pt x="16793" y="3832"/>
                  </a:lnTo>
                  <a:cubicBezTo>
                    <a:pt x="16119" y="3898"/>
                    <a:pt x="15470" y="3928"/>
                    <a:pt x="14845" y="3928"/>
                  </a:cubicBezTo>
                  <a:cubicBezTo>
                    <a:pt x="9466" y="3928"/>
                    <a:pt x="5917" y="1653"/>
                    <a:pt x="40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3"/>
            <p:cNvSpPr/>
            <p:nvPr/>
          </p:nvSpPr>
          <p:spPr>
            <a:xfrm>
              <a:off x="6794563" y="3497384"/>
              <a:ext cx="467649" cy="866047"/>
            </a:xfrm>
            <a:custGeom>
              <a:rect b="b" l="l" r="r" t="t"/>
              <a:pathLst>
                <a:path extrusionOk="0" h="19098" w="10312">
                  <a:moveTo>
                    <a:pt x="5156" y="0"/>
                  </a:moveTo>
                  <a:cubicBezTo>
                    <a:pt x="2333" y="0"/>
                    <a:pt x="0" y="4292"/>
                    <a:pt x="0" y="9535"/>
                  </a:cubicBezTo>
                  <a:cubicBezTo>
                    <a:pt x="0" y="14806"/>
                    <a:pt x="2333" y="19098"/>
                    <a:pt x="5156" y="19098"/>
                  </a:cubicBezTo>
                  <a:cubicBezTo>
                    <a:pt x="8008" y="19098"/>
                    <a:pt x="10312" y="14806"/>
                    <a:pt x="10312" y="9535"/>
                  </a:cubicBezTo>
                  <a:cubicBezTo>
                    <a:pt x="10312" y="4292"/>
                    <a:pt x="8008" y="0"/>
                    <a:pt x="5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3"/>
            <p:cNvSpPr/>
            <p:nvPr/>
          </p:nvSpPr>
          <p:spPr>
            <a:xfrm>
              <a:off x="6794563" y="3665897"/>
              <a:ext cx="371008" cy="697535"/>
            </a:xfrm>
            <a:custGeom>
              <a:rect b="b" l="l" r="r" t="t"/>
              <a:pathLst>
                <a:path extrusionOk="0" h="15382" w="8181">
                  <a:moveTo>
                    <a:pt x="1037" y="0"/>
                  </a:moveTo>
                  <a:lnTo>
                    <a:pt x="778" y="807"/>
                  </a:lnTo>
                  <a:cubicBezTo>
                    <a:pt x="288" y="2305"/>
                    <a:pt x="0" y="4062"/>
                    <a:pt x="0" y="5819"/>
                  </a:cubicBezTo>
                  <a:cubicBezTo>
                    <a:pt x="0" y="11090"/>
                    <a:pt x="2333" y="15382"/>
                    <a:pt x="5156" y="15382"/>
                  </a:cubicBezTo>
                  <a:cubicBezTo>
                    <a:pt x="6193" y="15382"/>
                    <a:pt x="7201" y="14806"/>
                    <a:pt x="8036" y="13769"/>
                  </a:cubicBezTo>
                  <a:lnTo>
                    <a:pt x="8180" y="13567"/>
                  </a:lnTo>
                  <a:lnTo>
                    <a:pt x="7979" y="13481"/>
                  </a:lnTo>
                  <a:cubicBezTo>
                    <a:pt x="2708" y="11263"/>
                    <a:pt x="1411" y="4609"/>
                    <a:pt x="1123" y="836"/>
                  </a:cubicBezTo>
                  <a:lnTo>
                    <a:pt x="1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3"/>
            <p:cNvSpPr/>
            <p:nvPr/>
          </p:nvSpPr>
          <p:spPr>
            <a:xfrm>
              <a:off x="6939544" y="3712923"/>
              <a:ext cx="177681" cy="879107"/>
            </a:xfrm>
            <a:custGeom>
              <a:rect b="b" l="l" r="r" t="t"/>
              <a:pathLst>
                <a:path extrusionOk="0" h="19386" w="3918">
                  <a:moveTo>
                    <a:pt x="2074" y="0"/>
                  </a:moveTo>
                  <a:cubicBezTo>
                    <a:pt x="1901" y="29"/>
                    <a:pt x="1729" y="173"/>
                    <a:pt x="1729" y="375"/>
                  </a:cubicBezTo>
                  <a:lnTo>
                    <a:pt x="1844" y="9851"/>
                  </a:lnTo>
                  <a:lnTo>
                    <a:pt x="1844" y="9851"/>
                  </a:lnTo>
                  <a:lnTo>
                    <a:pt x="720" y="7892"/>
                  </a:lnTo>
                  <a:cubicBezTo>
                    <a:pt x="641" y="7773"/>
                    <a:pt x="520" y="7709"/>
                    <a:pt x="396" y="7709"/>
                  </a:cubicBezTo>
                  <a:cubicBezTo>
                    <a:pt x="340" y="7709"/>
                    <a:pt x="284" y="7722"/>
                    <a:pt x="231" y="7748"/>
                  </a:cubicBezTo>
                  <a:cubicBezTo>
                    <a:pt x="58" y="7835"/>
                    <a:pt x="0" y="8065"/>
                    <a:pt x="115" y="8238"/>
                  </a:cubicBezTo>
                  <a:lnTo>
                    <a:pt x="1757" y="11119"/>
                  </a:lnTo>
                  <a:cubicBezTo>
                    <a:pt x="1786" y="11176"/>
                    <a:pt x="1815" y="11205"/>
                    <a:pt x="1844" y="11234"/>
                  </a:cubicBezTo>
                  <a:lnTo>
                    <a:pt x="1930" y="19040"/>
                  </a:lnTo>
                  <a:cubicBezTo>
                    <a:pt x="1930" y="19241"/>
                    <a:pt x="2074" y="19385"/>
                    <a:pt x="2276" y="19385"/>
                  </a:cubicBezTo>
                  <a:cubicBezTo>
                    <a:pt x="2477" y="19385"/>
                    <a:pt x="2621" y="19213"/>
                    <a:pt x="2621" y="19040"/>
                  </a:cubicBezTo>
                  <a:lnTo>
                    <a:pt x="2506" y="7604"/>
                  </a:lnTo>
                  <a:cubicBezTo>
                    <a:pt x="2564" y="7576"/>
                    <a:pt x="2621" y="7518"/>
                    <a:pt x="2650" y="7460"/>
                  </a:cubicBezTo>
                  <a:lnTo>
                    <a:pt x="3860" y="4551"/>
                  </a:lnTo>
                  <a:cubicBezTo>
                    <a:pt x="3918" y="4378"/>
                    <a:pt x="3860" y="4177"/>
                    <a:pt x="3658" y="4090"/>
                  </a:cubicBezTo>
                  <a:cubicBezTo>
                    <a:pt x="3622" y="4078"/>
                    <a:pt x="3585" y="4073"/>
                    <a:pt x="3548" y="4073"/>
                  </a:cubicBezTo>
                  <a:cubicBezTo>
                    <a:pt x="3408" y="4073"/>
                    <a:pt x="3272" y="4155"/>
                    <a:pt x="3226" y="4292"/>
                  </a:cubicBezTo>
                  <a:lnTo>
                    <a:pt x="2506" y="6020"/>
                  </a:lnTo>
                  <a:lnTo>
                    <a:pt x="2449" y="346"/>
                  </a:lnTo>
                  <a:cubicBezTo>
                    <a:pt x="2420" y="173"/>
                    <a:pt x="2276" y="29"/>
                    <a:pt x="20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3"/>
          <p:cNvGrpSpPr/>
          <p:nvPr/>
        </p:nvGrpSpPr>
        <p:grpSpPr>
          <a:xfrm>
            <a:off x="4344055" y="3072318"/>
            <a:ext cx="392379" cy="275416"/>
            <a:chOff x="4197286" y="3072420"/>
            <a:chExt cx="500866" cy="351609"/>
          </a:xfrm>
        </p:grpSpPr>
        <p:sp>
          <p:nvSpPr>
            <p:cNvPr id="1448" name="Google Shape;1448;p63"/>
            <p:cNvSpPr/>
            <p:nvPr/>
          </p:nvSpPr>
          <p:spPr>
            <a:xfrm>
              <a:off x="4197286" y="3072420"/>
              <a:ext cx="500866" cy="351609"/>
            </a:xfrm>
            <a:custGeom>
              <a:rect b="b" l="l" r="r" t="t"/>
              <a:pathLst>
                <a:path extrusionOk="0" h="7503" w="10688">
                  <a:moveTo>
                    <a:pt x="3287" y="0"/>
                  </a:moveTo>
                  <a:cubicBezTo>
                    <a:pt x="3151" y="0"/>
                    <a:pt x="3013" y="23"/>
                    <a:pt x="2881" y="71"/>
                  </a:cubicBezTo>
                  <a:cubicBezTo>
                    <a:pt x="2536" y="215"/>
                    <a:pt x="2247" y="532"/>
                    <a:pt x="2132" y="907"/>
                  </a:cubicBezTo>
                  <a:cubicBezTo>
                    <a:pt x="2046" y="1195"/>
                    <a:pt x="2075" y="1512"/>
                    <a:pt x="2132" y="1771"/>
                  </a:cubicBezTo>
                  <a:cubicBezTo>
                    <a:pt x="2017" y="1828"/>
                    <a:pt x="1902" y="1915"/>
                    <a:pt x="1815" y="2001"/>
                  </a:cubicBezTo>
                  <a:cubicBezTo>
                    <a:pt x="1527" y="2289"/>
                    <a:pt x="1383" y="2635"/>
                    <a:pt x="1441" y="2981"/>
                  </a:cubicBezTo>
                  <a:cubicBezTo>
                    <a:pt x="1441" y="3211"/>
                    <a:pt x="1527" y="3413"/>
                    <a:pt x="1671" y="3585"/>
                  </a:cubicBezTo>
                  <a:lnTo>
                    <a:pt x="375" y="3989"/>
                  </a:lnTo>
                  <a:cubicBezTo>
                    <a:pt x="202" y="4046"/>
                    <a:pt x="87" y="4190"/>
                    <a:pt x="30" y="4363"/>
                  </a:cubicBezTo>
                  <a:cubicBezTo>
                    <a:pt x="1" y="4536"/>
                    <a:pt x="30" y="4709"/>
                    <a:pt x="174" y="4853"/>
                  </a:cubicBezTo>
                  <a:cubicBezTo>
                    <a:pt x="807" y="5515"/>
                    <a:pt x="1470" y="6178"/>
                    <a:pt x="2276" y="6696"/>
                  </a:cubicBezTo>
                  <a:cubicBezTo>
                    <a:pt x="3112" y="7215"/>
                    <a:pt x="4005" y="7503"/>
                    <a:pt x="4840" y="7503"/>
                  </a:cubicBezTo>
                  <a:cubicBezTo>
                    <a:pt x="4984" y="7503"/>
                    <a:pt x="5099" y="7503"/>
                    <a:pt x="5243" y="7474"/>
                  </a:cubicBezTo>
                  <a:cubicBezTo>
                    <a:pt x="6309" y="7359"/>
                    <a:pt x="7317" y="6783"/>
                    <a:pt x="8325" y="5746"/>
                  </a:cubicBezTo>
                  <a:cubicBezTo>
                    <a:pt x="8613" y="5458"/>
                    <a:pt x="8872" y="5141"/>
                    <a:pt x="9132" y="4853"/>
                  </a:cubicBezTo>
                  <a:cubicBezTo>
                    <a:pt x="9592" y="4334"/>
                    <a:pt x="9996" y="3873"/>
                    <a:pt x="10485" y="3441"/>
                  </a:cubicBezTo>
                  <a:cubicBezTo>
                    <a:pt x="10601" y="3355"/>
                    <a:pt x="10687" y="3211"/>
                    <a:pt x="10687" y="3067"/>
                  </a:cubicBezTo>
                  <a:cubicBezTo>
                    <a:pt x="10687" y="2894"/>
                    <a:pt x="10629" y="2750"/>
                    <a:pt x="10514" y="2664"/>
                  </a:cubicBezTo>
                  <a:cubicBezTo>
                    <a:pt x="9905" y="2117"/>
                    <a:pt x="9084" y="1841"/>
                    <a:pt x="8277" y="1841"/>
                  </a:cubicBezTo>
                  <a:cubicBezTo>
                    <a:pt x="7595" y="1841"/>
                    <a:pt x="6923" y="2038"/>
                    <a:pt x="6395" y="2433"/>
                  </a:cubicBezTo>
                  <a:cubicBezTo>
                    <a:pt x="5531" y="2318"/>
                    <a:pt x="4725" y="1713"/>
                    <a:pt x="4408" y="935"/>
                  </a:cubicBezTo>
                  <a:lnTo>
                    <a:pt x="4379" y="878"/>
                  </a:lnTo>
                  <a:cubicBezTo>
                    <a:pt x="4293" y="647"/>
                    <a:pt x="4149" y="331"/>
                    <a:pt x="3832" y="129"/>
                  </a:cubicBezTo>
                  <a:cubicBezTo>
                    <a:pt x="3664" y="45"/>
                    <a:pt x="3477" y="0"/>
                    <a:pt x="32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3"/>
            <p:cNvSpPr/>
            <p:nvPr/>
          </p:nvSpPr>
          <p:spPr>
            <a:xfrm>
              <a:off x="4546923" y="3203961"/>
              <a:ext cx="32429" cy="45972"/>
            </a:xfrm>
            <a:custGeom>
              <a:rect b="b" l="l" r="r" t="t"/>
              <a:pathLst>
                <a:path extrusionOk="0" h="981" w="692">
                  <a:moveTo>
                    <a:pt x="346" y="1"/>
                  </a:moveTo>
                  <a:cubicBezTo>
                    <a:pt x="144" y="1"/>
                    <a:pt x="0" y="174"/>
                    <a:pt x="0" y="346"/>
                  </a:cubicBezTo>
                  <a:lnTo>
                    <a:pt x="0" y="634"/>
                  </a:lnTo>
                  <a:cubicBezTo>
                    <a:pt x="0" y="836"/>
                    <a:pt x="144" y="980"/>
                    <a:pt x="346" y="980"/>
                  </a:cubicBezTo>
                  <a:cubicBezTo>
                    <a:pt x="547" y="980"/>
                    <a:pt x="691" y="836"/>
                    <a:pt x="691" y="634"/>
                  </a:cubicBezTo>
                  <a:lnTo>
                    <a:pt x="691" y="346"/>
                  </a:lnTo>
                  <a:cubicBezTo>
                    <a:pt x="691" y="174"/>
                    <a:pt x="547" y="1"/>
                    <a:pt x="3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3"/>
            <p:cNvSpPr/>
            <p:nvPr/>
          </p:nvSpPr>
          <p:spPr>
            <a:xfrm>
              <a:off x="4271515" y="3156537"/>
              <a:ext cx="120202" cy="151413"/>
            </a:xfrm>
            <a:custGeom>
              <a:rect b="b" l="l" r="r" t="t"/>
              <a:pathLst>
                <a:path extrusionOk="0" h="3231" w="2565">
                  <a:moveTo>
                    <a:pt x="1173" y="0"/>
                  </a:moveTo>
                  <a:cubicBezTo>
                    <a:pt x="883" y="0"/>
                    <a:pt x="580" y="117"/>
                    <a:pt x="347" y="350"/>
                  </a:cubicBezTo>
                  <a:cubicBezTo>
                    <a:pt x="116" y="581"/>
                    <a:pt x="1" y="869"/>
                    <a:pt x="30" y="1186"/>
                  </a:cubicBezTo>
                  <a:cubicBezTo>
                    <a:pt x="30" y="1474"/>
                    <a:pt x="203" y="1762"/>
                    <a:pt x="491" y="1934"/>
                  </a:cubicBezTo>
                  <a:cubicBezTo>
                    <a:pt x="606" y="2021"/>
                    <a:pt x="750" y="2078"/>
                    <a:pt x="894" y="2136"/>
                  </a:cubicBezTo>
                  <a:cubicBezTo>
                    <a:pt x="894" y="2367"/>
                    <a:pt x="980" y="2597"/>
                    <a:pt x="1124" y="2799"/>
                  </a:cubicBezTo>
                  <a:cubicBezTo>
                    <a:pt x="1326" y="3058"/>
                    <a:pt x="1672" y="3231"/>
                    <a:pt x="2017" y="3231"/>
                  </a:cubicBezTo>
                  <a:cubicBezTo>
                    <a:pt x="2104" y="3231"/>
                    <a:pt x="2161" y="3202"/>
                    <a:pt x="2248" y="3202"/>
                  </a:cubicBezTo>
                  <a:cubicBezTo>
                    <a:pt x="2421" y="3173"/>
                    <a:pt x="2565" y="2971"/>
                    <a:pt x="2507" y="2799"/>
                  </a:cubicBezTo>
                  <a:cubicBezTo>
                    <a:pt x="2481" y="2618"/>
                    <a:pt x="2339" y="2506"/>
                    <a:pt x="2164" y="2506"/>
                  </a:cubicBezTo>
                  <a:cubicBezTo>
                    <a:pt x="2145" y="2506"/>
                    <a:pt x="2124" y="2508"/>
                    <a:pt x="2104" y="2511"/>
                  </a:cubicBezTo>
                  <a:cubicBezTo>
                    <a:pt x="2079" y="2516"/>
                    <a:pt x="2053" y="2518"/>
                    <a:pt x="2025" y="2518"/>
                  </a:cubicBezTo>
                  <a:cubicBezTo>
                    <a:pt x="1894" y="2518"/>
                    <a:pt x="1743" y="2462"/>
                    <a:pt x="1672" y="2367"/>
                  </a:cubicBezTo>
                  <a:cubicBezTo>
                    <a:pt x="1585" y="2251"/>
                    <a:pt x="1585" y="2078"/>
                    <a:pt x="1643" y="1963"/>
                  </a:cubicBezTo>
                  <a:cubicBezTo>
                    <a:pt x="1729" y="1848"/>
                    <a:pt x="1729" y="1704"/>
                    <a:pt x="1643" y="1589"/>
                  </a:cubicBezTo>
                  <a:cubicBezTo>
                    <a:pt x="1571" y="1493"/>
                    <a:pt x="1460" y="1437"/>
                    <a:pt x="1342" y="1437"/>
                  </a:cubicBezTo>
                  <a:cubicBezTo>
                    <a:pt x="1318" y="1437"/>
                    <a:pt x="1293" y="1440"/>
                    <a:pt x="1268" y="1445"/>
                  </a:cubicBezTo>
                  <a:cubicBezTo>
                    <a:pt x="1240" y="1452"/>
                    <a:pt x="1209" y="1456"/>
                    <a:pt x="1177" y="1456"/>
                  </a:cubicBezTo>
                  <a:cubicBezTo>
                    <a:pt x="1083" y="1456"/>
                    <a:pt x="980" y="1423"/>
                    <a:pt x="894" y="1358"/>
                  </a:cubicBezTo>
                  <a:cubicBezTo>
                    <a:pt x="779" y="1301"/>
                    <a:pt x="721" y="1214"/>
                    <a:pt x="721" y="1099"/>
                  </a:cubicBezTo>
                  <a:cubicBezTo>
                    <a:pt x="692" y="1013"/>
                    <a:pt x="750" y="926"/>
                    <a:pt x="836" y="840"/>
                  </a:cubicBezTo>
                  <a:cubicBezTo>
                    <a:pt x="923" y="754"/>
                    <a:pt x="1067" y="696"/>
                    <a:pt x="1182" y="696"/>
                  </a:cubicBezTo>
                  <a:cubicBezTo>
                    <a:pt x="1199" y="698"/>
                    <a:pt x="1217" y="700"/>
                    <a:pt x="1234" y="700"/>
                  </a:cubicBezTo>
                  <a:cubicBezTo>
                    <a:pt x="1412" y="700"/>
                    <a:pt x="1559" y="566"/>
                    <a:pt x="1585" y="408"/>
                  </a:cubicBezTo>
                  <a:cubicBezTo>
                    <a:pt x="1585" y="206"/>
                    <a:pt x="1470" y="33"/>
                    <a:pt x="1268" y="5"/>
                  </a:cubicBezTo>
                  <a:cubicBezTo>
                    <a:pt x="1237" y="2"/>
                    <a:pt x="1205" y="0"/>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3"/>
            <p:cNvSpPr/>
            <p:nvPr/>
          </p:nvSpPr>
          <p:spPr>
            <a:xfrm>
              <a:off x="4270203" y="3329504"/>
              <a:ext cx="253807" cy="70013"/>
            </a:xfrm>
            <a:custGeom>
              <a:rect b="b" l="l" r="r" t="t"/>
              <a:pathLst>
                <a:path extrusionOk="0" h="1494" w="5416">
                  <a:moveTo>
                    <a:pt x="0" y="1"/>
                  </a:moveTo>
                  <a:cubicBezTo>
                    <a:pt x="317" y="289"/>
                    <a:pt x="634" y="548"/>
                    <a:pt x="1008" y="778"/>
                  </a:cubicBezTo>
                  <a:cubicBezTo>
                    <a:pt x="1678" y="1200"/>
                    <a:pt x="2454" y="1493"/>
                    <a:pt x="3245" y="1493"/>
                  </a:cubicBezTo>
                  <a:cubicBezTo>
                    <a:pt x="3373" y="1493"/>
                    <a:pt x="3501" y="1486"/>
                    <a:pt x="3629" y="1470"/>
                  </a:cubicBezTo>
                  <a:cubicBezTo>
                    <a:pt x="4292" y="1412"/>
                    <a:pt x="4897" y="1124"/>
                    <a:pt x="5415" y="749"/>
                  </a:cubicBezTo>
                  <a:lnTo>
                    <a:pt x="5415" y="749"/>
                  </a:lnTo>
                  <a:cubicBezTo>
                    <a:pt x="5060" y="777"/>
                    <a:pt x="4714" y="790"/>
                    <a:pt x="4378" y="790"/>
                  </a:cubicBezTo>
                  <a:cubicBezTo>
                    <a:pt x="2619" y="790"/>
                    <a:pt x="1137" y="436"/>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64"/>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457" name="Google Shape;1457;p64"/>
          <p:cNvSpPr txBox="1"/>
          <p:nvPr>
            <p:ph idx="1" type="body"/>
          </p:nvPr>
        </p:nvSpPr>
        <p:spPr>
          <a:xfrm>
            <a:off x="713100" y="1603025"/>
            <a:ext cx="3813000" cy="231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200"/>
              </a:spcBef>
              <a:spcAft>
                <a:spcPts val="0"/>
              </a:spcAft>
              <a:buClr>
                <a:schemeClr val="dk1"/>
              </a:buClr>
              <a:buSzPts val="1100"/>
              <a:buFont typeface="Arial"/>
              <a:buNone/>
            </a:pPr>
            <a:r>
              <a:rPr lang="en" sz="1800">
                <a:latin typeface="Rubik SemiBold"/>
                <a:ea typeface="Rubik SemiBold"/>
                <a:cs typeface="Rubik SemiBold"/>
                <a:sym typeface="Rubik SemiBold"/>
              </a:rPr>
              <a:t>Vectors</a:t>
            </a:r>
            <a:endParaRPr sz="1800">
              <a:latin typeface="Rubik SemiBold"/>
              <a:ea typeface="Rubik SemiBold"/>
              <a:cs typeface="Rubik SemiBold"/>
              <a:sym typeface="Rubik SemiBold"/>
            </a:endParaRPr>
          </a:p>
          <a:p>
            <a:pPr indent="-203200" lvl="0" marL="342900" rtl="0" algn="l">
              <a:spcBef>
                <a:spcPts val="0"/>
              </a:spcBef>
              <a:spcAft>
                <a:spcPts val="0"/>
              </a:spcAft>
              <a:buSzPts val="1400"/>
              <a:buChar char="●"/>
            </a:pPr>
            <a:r>
              <a:rPr lang="en" u="sng">
                <a:hlinkClick r:id="rId3"/>
              </a:rPr>
              <a:t>Flat design ecology infographic with retro colors</a:t>
            </a:r>
            <a:endParaRPr/>
          </a:p>
          <a:p>
            <a:pPr indent="0" lvl="0" marL="0" rtl="0" algn="l">
              <a:spcBef>
                <a:spcPts val="1200"/>
              </a:spcBef>
              <a:spcAft>
                <a:spcPts val="0"/>
              </a:spcAft>
              <a:buNone/>
            </a:pPr>
            <a:r>
              <a:rPr lang="en" sz="1800">
                <a:latin typeface="Rubik SemiBold"/>
                <a:ea typeface="Rubik SemiBold"/>
                <a:cs typeface="Rubik SemiBold"/>
                <a:sym typeface="Rubik SemiBold"/>
              </a:rPr>
              <a:t>Icons</a:t>
            </a:r>
            <a:endParaRPr sz="1800">
              <a:latin typeface="Rubik SemiBold"/>
              <a:ea typeface="Rubik SemiBold"/>
              <a:cs typeface="Rubik SemiBold"/>
              <a:sym typeface="Rubik SemiBold"/>
            </a:endParaRPr>
          </a:p>
          <a:p>
            <a:pPr indent="-203200" lvl="0" marL="342900" rtl="0" algn="l">
              <a:spcBef>
                <a:spcPts val="0"/>
              </a:spcBef>
              <a:spcAft>
                <a:spcPts val="0"/>
              </a:spcAft>
              <a:buSzPts val="1400"/>
              <a:buChar char="●"/>
            </a:pPr>
            <a:r>
              <a:rPr lang="en" u="sng">
                <a:hlinkClick r:id="rId4"/>
              </a:rPr>
              <a:t>Climate change icon pack | Filled</a:t>
            </a:r>
            <a:endParaRPr/>
          </a:p>
        </p:txBody>
      </p:sp>
      <p:sp>
        <p:nvSpPr>
          <p:cNvPr id="1458" name="Google Shape;1458;p64"/>
          <p:cNvSpPr txBox="1"/>
          <p:nvPr>
            <p:ph idx="2" type="body"/>
          </p:nvPr>
        </p:nvSpPr>
        <p:spPr>
          <a:xfrm>
            <a:off x="4617900" y="1603025"/>
            <a:ext cx="3813000" cy="231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latin typeface="Rubik SemiBold"/>
                <a:ea typeface="Rubik SemiBold"/>
                <a:cs typeface="Rubik SemiBold"/>
                <a:sym typeface="Rubik SemiBold"/>
              </a:rPr>
              <a:t>Photos</a:t>
            </a:r>
            <a:endParaRPr sz="1800">
              <a:latin typeface="Rubik SemiBold"/>
              <a:ea typeface="Rubik SemiBold"/>
              <a:cs typeface="Rubik SemiBold"/>
              <a:sym typeface="Rubik SemiBold"/>
            </a:endParaRPr>
          </a:p>
          <a:p>
            <a:pPr indent="-203200" lvl="0" marL="342900" rtl="0" algn="l">
              <a:spcBef>
                <a:spcPts val="0"/>
              </a:spcBef>
              <a:spcAft>
                <a:spcPts val="0"/>
              </a:spcAft>
              <a:buSzPts val="1400"/>
              <a:buChar char="●"/>
            </a:pPr>
            <a:r>
              <a:rPr lang="en" u="sng">
                <a:hlinkClick r:id="rId5"/>
              </a:rPr>
              <a:t>Hand touching tree moss close up</a:t>
            </a:r>
            <a:endParaRPr/>
          </a:p>
          <a:p>
            <a:pPr indent="-203200" lvl="0" marL="342900" rtl="0" algn="l">
              <a:spcBef>
                <a:spcPts val="0"/>
              </a:spcBef>
              <a:spcAft>
                <a:spcPts val="0"/>
              </a:spcAft>
              <a:buSzPts val="1400"/>
              <a:buChar char="●"/>
            </a:pPr>
            <a:r>
              <a:rPr lang="en" u="sng">
                <a:hlinkClick r:id="rId6"/>
              </a:rPr>
              <a:t>Beautiful natural green forest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2" name="Shape 1462"/>
        <p:cNvGrpSpPr/>
        <p:nvPr/>
      </p:nvGrpSpPr>
      <p:grpSpPr>
        <a:xfrm>
          <a:off x="0" y="0"/>
          <a:ext cx="0" cy="0"/>
          <a:chOff x="0" y="0"/>
          <a:chExt cx="0" cy="0"/>
        </a:xfrm>
      </p:grpSpPr>
      <p:sp>
        <p:nvSpPr>
          <p:cNvPr id="1463" name="Google Shape;1463;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464" name="Google Shape;1464;p65"/>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8" name="Shape 1468"/>
        <p:cNvGrpSpPr/>
        <p:nvPr/>
      </p:nvGrpSpPr>
      <p:grpSpPr>
        <a:xfrm>
          <a:off x="0" y="0"/>
          <a:ext cx="0" cy="0"/>
          <a:chOff x="0" y="0"/>
          <a:chExt cx="0" cy="0"/>
        </a:xfrm>
      </p:grpSpPr>
      <p:sp>
        <p:nvSpPr>
          <p:cNvPr id="1469" name="Google Shape;1469;p66"/>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470" name="Google Shape;1470;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4" name="Shape 1474"/>
        <p:cNvGrpSpPr/>
        <p:nvPr/>
      </p:nvGrpSpPr>
      <p:grpSpPr>
        <a:xfrm>
          <a:off x="0" y="0"/>
          <a:ext cx="0" cy="0"/>
          <a:chOff x="0" y="0"/>
          <a:chExt cx="0" cy="0"/>
        </a:xfrm>
      </p:grpSpPr>
      <p:sp>
        <p:nvSpPr>
          <p:cNvPr id="1475" name="Google Shape;1475;p67"/>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Rubik</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https://fonts.google.com/specimen/Rubik</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476" name="Google Shape;1476;p67"/>
          <p:cNvSpPr/>
          <p:nvPr/>
        </p:nvSpPr>
        <p:spPr>
          <a:xfrm>
            <a:off x="2052650"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7"/>
          <p:cNvSpPr/>
          <p:nvPr/>
        </p:nvSpPr>
        <p:spPr>
          <a:xfrm>
            <a:off x="311447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7"/>
          <p:cNvSpPr/>
          <p:nvPr/>
        </p:nvSpPr>
        <p:spPr>
          <a:xfrm>
            <a:off x="4176289" y="2947175"/>
            <a:ext cx="791400" cy="754200"/>
          </a:xfrm>
          <a:prstGeom prst="roundRect">
            <a:avLst>
              <a:gd fmla="val 16667" name="adj"/>
            </a:avLst>
          </a:prstGeom>
          <a:solidFill>
            <a:srgbClr val="D9DE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7"/>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480" name="Google Shape;1480;p6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481" name="Google Shape;1481;p6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#d9dec1</a:t>
            </a:r>
            <a:endParaRPr sz="1000">
              <a:solidFill>
                <a:schemeClr val="dk1"/>
              </a:solidFill>
            </a:endParaRPr>
          </a:p>
        </p:txBody>
      </p:sp>
      <p:sp>
        <p:nvSpPr>
          <p:cNvPr id="1482" name="Google Shape;1482;p67"/>
          <p:cNvSpPr/>
          <p:nvPr/>
        </p:nvSpPr>
        <p:spPr>
          <a:xfrm>
            <a:off x="5238125" y="2947175"/>
            <a:ext cx="791400" cy="754200"/>
          </a:xfrm>
          <a:prstGeom prst="roundRect">
            <a:avLst>
              <a:gd fmla="val 16667" name="adj"/>
            </a:avLst>
          </a:prstGeom>
          <a:solidFill>
            <a:srgbClr val="EFF5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#eff5d5</a:t>
            </a:r>
            <a:endParaRPr sz="1000">
              <a:solidFill>
                <a:schemeClr val="dk1"/>
              </a:solidFill>
            </a:endParaRPr>
          </a:p>
        </p:txBody>
      </p:sp>
      <p:sp>
        <p:nvSpPr>
          <p:cNvPr id="1484" name="Google Shape;1484;p67"/>
          <p:cNvSpPr/>
          <p:nvPr/>
        </p:nvSpPr>
        <p:spPr>
          <a:xfrm>
            <a:off x="2052650" y="3878275"/>
            <a:ext cx="791400" cy="754200"/>
          </a:xfrm>
          <a:prstGeom prst="roundRect">
            <a:avLst>
              <a:gd fmla="val 16667" name="adj"/>
            </a:avLst>
          </a:prstGeom>
          <a:solidFill>
            <a:srgbClr val="10762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7"/>
          <p:cNvSpPr/>
          <p:nvPr/>
        </p:nvSpPr>
        <p:spPr>
          <a:xfrm>
            <a:off x="3114470" y="3878275"/>
            <a:ext cx="791400" cy="754200"/>
          </a:xfrm>
          <a:prstGeom prst="roundRect">
            <a:avLst>
              <a:gd fmla="val 16667" name="adj"/>
            </a:avLst>
          </a:prstGeom>
          <a:solidFill>
            <a:srgbClr val="5B90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7"/>
          <p:cNvSpPr/>
          <p:nvPr/>
        </p:nvSpPr>
        <p:spPr>
          <a:xfrm>
            <a:off x="4176289" y="3878275"/>
            <a:ext cx="791400" cy="754200"/>
          </a:xfrm>
          <a:prstGeom prst="roundRect">
            <a:avLst>
              <a:gd fmla="val 16667" name="adj"/>
            </a:avLst>
          </a:prstGeom>
          <a:solidFill>
            <a:srgbClr val="6B712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7"/>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#10762c</a:t>
            </a:r>
            <a:endParaRPr sz="1000">
              <a:solidFill>
                <a:srgbClr val="FFFFFF"/>
              </a:solidFill>
            </a:endParaRPr>
          </a:p>
        </p:txBody>
      </p:sp>
      <p:sp>
        <p:nvSpPr>
          <p:cNvPr id="1488" name="Google Shape;1488;p67"/>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#5b9033</a:t>
            </a:r>
            <a:endParaRPr sz="1000">
              <a:solidFill>
                <a:srgbClr val="FFFFFF"/>
              </a:solidFill>
            </a:endParaRPr>
          </a:p>
        </p:txBody>
      </p:sp>
      <p:sp>
        <p:nvSpPr>
          <p:cNvPr id="1489" name="Google Shape;1489;p67"/>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#6b712c</a:t>
            </a:r>
            <a:endParaRPr sz="1000">
              <a:solidFill>
                <a:srgbClr val="FFFFFF"/>
              </a:solidFill>
            </a:endParaRPr>
          </a:p>
        </p:txBody>
      </p:sp>
      <p:sp>
        <p:nvSpPr>
          <p:cNvPr id="1490" name="Google Shape;1490;p67"/>
          <p:cNvSpPr/>
          <p:nvPr/>
        </p:nvSpPr>
        <p:spPr>
          <a:xfrm>
            <a:off x="5238125" y="3878275"/>
            <a:ext cx="791400" cy="754200"/>
          </a:xfrm>
          <a:prstGeom prst="roundRect">
            <a:avLst>
              <a:gd fmla="val 16667" name="adj"/>
            </a:avLst>
          </a:prstGeom>
          <a:solidFill>
            <a:srgbClr val="595E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7"/>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#595e2b</a:t>
            </a:r>
            <a:endParaRPr sz="1000">
              <a:solidFill>
                <a:srgbClr val="FFFFFF"/>
              </a:solidFill>
            </a:endParaRPr>
          </a:p>
        </p:txBody>
      </p:sp>
      <p:sp>
        <p:nvSpPr>
          <p:cNvPr id="1492" name="Google Shape;1492;p67"/>
          <p:cNvSpPr/>
          <p:nvPr/>
        </p:nvSpPr>
        <p:spPr>
          <a:xfrm>
            <a:off x="6299950" y="2947175"/>
            <a:ext cx="791400" cy="754200"/>
          </a:xfrm>
          <a:prstGeom prst="roundRect">
            <a:avLst>
              <a:gd fmla="val 16667" name="adj"/>
            </a:avLst>
          </a:prstGeom>
          <a:solidFill>
            <a:srgbClr val="819C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7"/>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#819c38</a:t>
            </a:r>
            <a:endParaRPr sz="1000">
              <a:solidFill>
                <a:srgbClr val="FFFFFF"/>
              </a:solidFill>
            </a:endParaRPr>
          </a:p>
        </p:txBody>
      </p:sp>
      <p:sp>
        <p:nvSpPr>
          <p:cNvPr id="1494" name="Google Shape;1494;p67"/>
          <p:cNvSpPr/>
          <p:nvPr/>
        </p:nvSpPr>
        <p:spPr>
          <a:xfrm>
            <a:off x="6299950" y="3878275"/>
            <a:ext cx="791400" cy="754200"/>
          </a:xfrm>
          <a:prstGeom prst="roundRect">
            <a:avLst>
              <a:gd fmla="val 16667" name="adj"/>
            </a:avLst>
          </a:prstGeom>
          <a:solidFill>
            <a:srgbClr val="2049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7"/>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#20492f</a:t>
            </a:r>
            <a:endParaRPr sz="1000">
              <a:solidFill>
                <a:srgbClr val="FFFFFF"/>
              </a:solidFill>
            </a:endParaRPr>
          </a:p>
        </p:txBody>
      </p:sp>
      <p:sp>
        <p:nvSpPr>
          <p:cNvPr id="1496" name="Google Shape;1496;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0" name="Shape 1500"/>
        <p:cNvGrpSpPr/>
        <p:nvPr/>
      </p:nvGrpSpPr>
      <p:grpSpPr>
        <a:xfrm>
          <a:off x="0" y="0"/>
          <a:ext cx="0" cy="0"/>
          <a:chOff x="0" y="0"/>
          <a:chExt cx="0" cy="0"/>
        </a:xfrm>
      </p:grpSpPr>
      <p:sp>
        <p:nvSpPr>
          <p:cNvPr id="1501" name="Google Shape;1501;p68"/>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502" name="Google Shape;1502;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03" name="Google Shape;1503;p6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504" name="Google Shape;1504;p6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505" name="Google Shape;1505;p6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506" name="Google Shape;1506;p6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507" name="Google Shape;1507;p6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508" name="Google Shape;1508;p6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509" name="Google Shape;1509;p6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510" name="Google Shape;1510;p6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511" name="Google Shape;1511;p6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512" name="Google Shape;1512;p6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6" name="Shape 1516"/>
        <p:cNvGrpSpPr/>
        <p:nvPr/>
      </p:nvGrpSpPr>
      <p:grpSpPr>
        <a:xfrm>
          <a:off x="0" y="0"/>
          <a:ext cx="0" cy="0"/>
          <a:chOff x="0" y="0"/>
          <a:chExt cx="0" cy="0"/>
        </a:xfrm>
      </p:grpSpPr>
      <p:grpSp>
        <p:nvGrpSpPr>
          <p:cNvPr id="1517" name="Google Shape;1517;p69"/>
          <p:cNvGrpSpPr/>
          <p:nvPr/>
        </p:nvGrpSpPr>
        <p:grpSpPr>
          <a:xfrm>
            <a:off x="5048544" y="3019584"/>
            <a:ext cx="442841" cy="514271"/>
            <a:chOff x="4727025" y="1332775"/>
            <a:chExt cx="59900" cy="69625"/>
          </a:xfrm>
        </p:grpSpPr>
        <p:sp>
          <p:nvSpPr>
            <p:cNvPr id="1518" name="Google Shape;1518;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69"/>
          <p:cNvGrpSpPr/>
          <p:nvPr/>
        </p:nvGrpSpPr>
        <p:grpSpPr>
          <a:xfrm>
            <a:off x="5723860" y="2267072"/>
            <a:ext cx="500909" cy="500899"/>
            <a:chOff x="4820425" y="1329900"/>
            <a:chExt cx="70175" cy="70350"/>
          </a:xfrm>
        </p:grpSpPr>
        <p:sp>
          <p:nvSpPr>
            <p:cNvPr id="1521" name="Google Shape;1521;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69"/>
          <p:cNvGrpSpPr/>
          <p:nvPr/>
        </p:nvGrpSpPr>
        <p:grpSpPr>
          <a:xfrm>
            <a:off x="6376484" y="2278862"/>
            <a:ext cx="538135" cy="493119"/>
            <a:chOff x="4903200" y="1331525"/>
            <a:chExt cx="73575" cy="67425"/>
          </a:xfrm>
        </p:grpSpPr>
        <p:sp>
          <p:nvSpPr>
            <p:cNvPr id="1526" name="Google Shape;1526;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27" name="Google Shape;1527;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69"/>
          <p:cNvGrpSpPr/>
          <p:nvPr/>
        </p:nvGrpSpPr>
        <p:grpSpPr>
          <a:xfrm>
            <a:off x="5636435" y="3020840"/>
            <a:ext cx="544563" cy="511895"/>
            <a:chOff x="4815575" y="1416800"/>
            <a:chExt cx="73750" cy="71400"/>
          </a:xfrm>
        </p:grpSpPr>
        <p:sp>
          <p:nvSpPr>
            <p:cNvPr id="1529" name="Google Shape;1529;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69"/>
          <p:cNvGrpSpPr/>
          <p:nvPr/>
        </p:nvGrpSpPr>
        <p:grpSpPr>
          <a:xfrm>
            <a:off x="6333060" y="3020546"/>
            <a:ext cx="602914" cy="512477"/>
            <a:chOff x="4902475" y="1418875"/>
            <a:chExt cx="74500" cy="63775"/>
          </a:xfrm>
        </p:grpSpPr>
        <p:sp>
          <p:nvSpPr>
            <p:cNvPr id="1533" name="Google Shape;1533;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69"/>
          <p:cNvGrpSpPr/>
          <p:nvPr/>
        </p:nvGrpSpPr>
        <p:grpSpPr>
          <a:xfrm>
            <a:off x="5748932" y="3759785"/>
            <a:ext cx="515391" cy="525699"/>
            <a:chOff x="4818100" y="1507675"/>
            <a:chExt cx="71225" cy="71625"/>
          </a:xfrm>
        </p:grpSpPr>
        <p:sp>
          <p:nvSpPr>
            <p:cNvPr id="1536" name="Google Shape;1536;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69"/>
          <p:cNvGrpSpPr/>
          <p:nvPr/>
        </p:nvGrpSpPr>
        <p:grpSpPr>
          <a:xfrm>
            <a:off x="5087034" y="3781317"/>
            <a:ext cx="522956" cy="489869"/>
            <a:chOff x="4721450" y="1509475"/>
            <a:chExt cx="79350" cy="74325"/>
          </a:xfrm>
        </p:grpSpPr>
        <p:sp>
          <p:nvSpPr>
            <p:cNvPr id="1541" name="Google Shape;1541;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 name="Google Shape;1545;p69"/>
          <p:cNvGrpSpPr/>
          <p:nvPr/>
        </p:nvGrpSpPr>
        <p:grpSpPr>
          <a:xfrm>
            <a:off x="6410277" y="3761069"/>
            <a:ext cx="525704" cy="535436"/>
            <a:chOff x="4906800" y="1507500"/>
            <a:chExt cx="70350" cy="71075"/>
          </a:xfrm>
        </p:grpSpPr>
        <p:sp>
          <p:nvSpPr>
            <p:cNvPr id="1546" name="Google Shape;1546;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69"/>
          <p:cNvGrpSpPr/>
          <p:nvPr/>
        </p:nvGrpSpPr>
        <p:grpSpPr>
          <a:xfrm>
            <a:off x="4443099" y="2267050"/>
            <a:ext cx="508054" cy="508095"/>
            <a:chOff x="3736598" y="2170606"/>
            <a:chExt cx="404889" cy="404889"/>
          </a:xfrm>
        </p:grpSpPr>
        <p:sp>
          <p:nvSpPr>
            <p:cNvPr id="1552" name="Google Shape;1552;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69"/>
          <p:cNvGrpSpPr/>
          <p:nvPr/>
        </p:nvGrpSpPr>
        <p:grpSpPr>
          <a:xfrm>
            <a:off x="3731139" y="2267145"/>
            <a:ext cx="575790" cy="507904"/>
            <a:chOff x="3161917" y="2170682"/>
            <a:chExt cx="458870" cy="404737"/>
          </a:xfrm>
        </p:grpSpPr>
        <p:sp>
          <p:nvSpPr>
            <p:cNvPr id="1557" name="Google Shape;1557;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58" name="Google Shape;1558;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69"/>
          <p:cNvGrpSpPr/>
          <p:nvPr/>
        </p:nvGrpSpPr>
        <p:grpSpPr>
          <a:xfrm>
            <a:off x="3758669" y="3027517"/>
            <a:ext cx="520730" cy="498567"/>
            <a:chOff x="3179914" y="2889488"/>
            <a:chExt cx="422876" cy="404911"/>
          </a:xfrm>
        </p:grpSpPr>
        <p:sp>
          <p:nvSpPr>
            <p:cNvPr id="1561" name="Google Shape;1561;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69"/>
          <p:cNvGrpSpPr/>
          <p:nvPr/>
        </p:nvGrpSpPr>
        <p:grpSpPr>
          <a:xfrm>
            <a:off x="4387349" y="3027477"/>
            <a:ext cx="516145" cy="498648"/>
            <a:chOff x="3729467" y="2889422"/>
            <a:chExt cx="419153" cy="404977"/>
          </a:xfrm>
        </p:grpSpPr>
        <p:sp>
          <p:nvSpPr>
            <p:cNvPr id="1568" name="Google Shape;1568;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6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 name="Google Shape;1579;p69"/>
          <p:cNvGrpSpPr/>
          <p:nvPr/>
        </p:nvGrpSpPr>
        <p:grpSpPr>
          <a:xfrm>
            <a:off x="7107677" y="2474362"/>
            <a:ext cx="166473" cy="141497"/>
            <a:chOff x="4660325" y="1866850"/>
            <a:chExt cx="68350" cy="58100"/>
          </a:xfrm>
        </p:grpSpPr>
        <p:sp>
          <p:nvSpPr>
            <p:cNvPr id="1580" name="Google Shape;1580;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69"/>
          <p:cNvGrpSpPr/>
          <p:nvPr/>
        </p:nvGrpSpPr>
        <p:grpSpPr>
          <a:xfrm>
            <a:off x="7417022" y="2500086"/>
            <a:ext cx="162515" cy="90049"/>
            <a:chOff x="4791775" y="1877500"/>
            <a:chExt cx="66725" cy="36975"/>
          </a:xfrm>
        </p:grpSpPr>
        <p:sp>
          <p:nvSpPr>
            <p:cNvPr id="1583" name="Google Shape;1583;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69"/>
          <p:cNvGrpSpPr/>
          <p:nvPr/>
        </p:nvGrpSpPr>
        <p:grpSpPr>
          <a:xfrm>
            <a:off x="7738734" y="2500086"/>
            <a:ext cx="144979" cy="90049"/>
            <a:chOff x="4923925" y="1877500"/>
            <a:chExt cx="59525" cy="36975"/>
          </a:xfrm>
        </p:grpSpPr>
        <p:sp>
          <p:nvSpPr>
            <p:cNvPr id="1586" name="Google Shape;1586;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69"/>
          <p:cNvGrpSpPr/>
          <p:nvPr/>
        </p:nvGrpSpPr>
        <p:grpSpPr>
          <a:xfrm>
            <a:off x="8033226" y="2482277"/>
            <a:ext cx="141447" cy="125667"/>
            <a:chOff x="5058450" y="1870100"/>
            <a:chExt cx="58075" cy="51600"/>
          </a:xfrm>
        </p:grpSpPr>
        <p:sp>
          <p:nvSpPr>
            <p:cNvPr id="1589" name="Google Shape;1589;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69"/>
          <p:cNvGrpSpPr/>
          <p:nvPr/>
        </p:nvGrpSpPr>
        <p:grpSpPr>
          <a:xfrm>
            <a:off x="7447741" y="2904685"/>
            <a:ext cx="101077" cy="107645"/>
            <a:chOff x="4811425" y="2065025"/>
            <a:chExt cx="41500" cy="44200"/>
          </a:xfrm>
        </p:grpSpPr>
        <p:sp>
          <p:nvSpPr>
            <p:cNvPr id="1592" name="Google Shape;1592;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69"/>
          <p:cNvGrpSpPr/>
          <p:nvPr/>
        </p:nvGrpSpPr>
        <p:grpSpPr>
          <a:xfrm>
            <a:off x="7740178" y="2904898"/>
            <a:ext cx="120867" cy="107218"/>
            <a:chOff x="4929875" y="2065025"/>
            <a:chExt cx="49625" cy="44025"/>
          </a:xfrm>
        </p:grpSpPr>
        <p:sp>
          <p:nvSpPr>
            <p:cNvPr id="1595" name="Google Shape;1595;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69"/>
          <p:cNvGrpSpPr/>
          <p:nvPr/>
        </p:nvGrpSpPr>
        <p:grpSpPr>
          <a:xfrm>
            <a:off x="8068847" y="2907912"/>
            <a:ext cx="70206" cy="101191"/>
            <a:chOff x="5083925" y="2066350"/>
            <a:chExt cx="28825" cy="41550"/>
          </a:xfrm>
        </p:grpSpPr>
        <p:sp>
          <p:nvSpPr>
            <p:cNvPr id="1598" name="Google Shape;1598;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69"/>
          <p:cNvGrpSpPr/>
          <p:nvPr/>
        </p:nvGrpSpPr>
        <p:grpSpPr>
          <a:xfrm>
            <a:off x="7100401" y="2923559"/>
            <a:ext cx="181026" cy="69896"/>
            <a:chOff x="4659775" y="2072775"/>
            <a:chExt cx="74325" cy="28700"/>
          </a:xfrm>
        </p:grpSpPr>
        <p:sp>
          <p:nvSpPr>
            <p:cNvPr id="1601" name="Google Shape;1601;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69"/>
          <p:cNvGrpSpPr/>
          <p:nvPr/>
        </p:nvGrpSpPr>
        <p:grpSpPr>
          <a:xfrm>
            <a:off x="8020257" y="2714124"/>
            <a:ext cx="167387" cy="89197"/>
            <a:chOff x="4662475" y="1976500"/>
            <a:chExt cx="68725" cy="36625"/>
          </a:xfrm>
        </p:grpSpPr>
        <p:sp>
          <p:nvSpPr>
            <p:cNvPr id="1605" name="Google Shape;1605;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69"/>
          <p:cNvGrpSpPr/>
          <p:nvPr/>
        </p:nvGrpSpPr>
        <p:grpSpPr>
          <a:xfrm>
            <a:off x="7717162" y="2717564"/>
            <a:ext cx="166899" cy="82317"/>
            <a:chOff x="4920150" y="1977875"/>
            <a:chExt cx="68525" cy="33800"/>
          </a:xfrm>
        </p:grpSpPr>
        <p:sp>
          <p:nvSpPr>
            <p:cNvPr id="1609" name="Google Shape;1609;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69"/>
          <p:cNvGrpSpPr/>
          <p:nvPr/>
        </p:nvGrpSpPr>
        <p:grpSpPr>
          <a:xfrm>
            <a:off x="7128319" y="3121482"/>
            <a:ext cx="125190" cy="127858"/>
            <a:chOff x="4676550" y="2160575"/>
            <a:chExt cx="51400" cy="52500"/>
          </a:xfrm>
        </p:grpSpPr>
        <p:sp>
          <p:nvSpPr>
            <p:cNvPr id="1613" name="Google Shape;1613;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69"/>
          <p:cNvGrpSpPr/>
          <p:nvPr/>
        </p:nvGrpSpPr>
        <p:grpSpPr>
          <a:xfrm>
            <a:off x="7425577" y="3128514"/>
            <a:ext cx="145405" cy="113794"/>
            <a:chOff x="4768325" y="2163475"/>
            <a:chExt cx="59700" cy="46725"/>
          </a:xfrm>
        </p:grpSpPr>
        <p:sp>
          <p:nvSpPr>
            <p:cNvPr id="1617" name="Google Shape;1617;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 name="Google Shape;1619;p6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69"/>
          <p:cNvGrpSpPr/>
          <p:nvPr/>
        </p:nvGrpSpPr>
        <p:grpSpPr>
          <a:xfrm>
            <a:off x="7441895" y="3383608"/>
            <a:ext cx="112768" cy="106853"/>
            <a:chOff x="4768575" y="2253950"/>
            <a:chExt cx="46300" cy="43875"/>
          </a:xfrm>
        </p:grpSpPr>
        <p:sp>
          <p:nvSpPr>
            <p:cNvPr id="1626" name="Google Shape;1626;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69"/>
          <p:cNvGrpSpPr/>
          <p:nvPr/>
        </p:nvGrpSpPr>
        <p:grpSpPr>
          <a:xfrm>
            <a:off x="7741518" y="3872634"/>
            <a:ext cx="118187" cy="146246"/>
            <a:chOff x="4960900" y="2433225"/>
            <a:chExt cx="48525" cy="60050"/>
          </a:xfrm>
        </p:grpSpPr>
        <p:sp>
          <p:nvSpPr>
            <p:cNvPr id="1629" name="Google Shape;1629;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69"/>
          <p:cNvGrpSpPr/>
          <p:nvPr/>
        </p:nvGrpSpPr>
        <p:grpSpPr>
          <a:xfrm>
            <a:off x="7430083" y="4136695"/>
            <a:ext cx="136394" cy="143810"/>
            <a:chOff x="4854075" y="2527625"/>
            <a:chExt cx="56000" cy="59050"/>
          </a:xfrm>
        </p:grpSpPr>
        <p:sp>
          <p:nvSpPr>
            <p:cNvPr id="1632" name="Google Shape;1632;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 name="Google Shape;1634;p6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7" name="Google Shape;1637;p69"/>
          <p:cNvGrpSpPr/>
          <p:nvPr/>
        </p:nvGrpSpPr>
        <p:grpSpPr>
          <a:xfrm>
            <a:off x="8054294" y="3600439"/>
            <a:ext cx="99312" cy="160797"/>
            <a:chOff x="5059700" y="2334775"/>
            <a:chExt cx="40775" cy="66025"/>
          </a:xfrm>
        </p:grpSpPr>
        <p:sp>
          <p:nvSpPr>
            <p:cNvPr id="1638" name="Google Shape;1638;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69"/>
          <p:cNvGrpSpPr/>
          <p:nvPr/>
        </p:nvGrpSpPr>
        <p:grpSpPr>
          <a:xfrm>
            <a:off x="8011458" y="3865571"/>
            <a:ext cx="184984" cy="160371"/>
            <a:chOff x="5037700" y="2430325"/>
            <a:chExt cx="75950" cy="65850"/>
          </a:xfrm>
        </p:grpSpPr>
        <p:sp>
          <p:nvSpPr>
            <p:cNvPr id="1648" name="Google Shape;1648;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69"/>
          <p:cNvGrpSpPr/>
          <p:nvPr/>
        </p:nvGrpSpPr>
        <p:grpSpPr>
          <a:xfrm>
            <a:off x="7430964" y="3632023"/>
            <a:ext cx="173014" cy="97629"/>
            <a:chOff x="4756975" y="2341800"/>
            <a:chExt cx="91975" cy="51925"/>
          </a:xfrm>
        </p:grpSpPr>
        <p:sp>
          <p:nvSpPr>
            <p:cNvPr id="1651" name="Google Shape;1651;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69"/>
          <p:cNvGrpSpPr/>
          <p:nvPr/>
        </p:nvGrpSpPr>
        <p:grpSpPr>
          <a:xfrm>
            <a:off x="7697901" y="4120720"/>
            <a:ext cx="212497" cy="175761"/>
            <a:chOff x="4943575" y="2516350"/>
            <a:chExt cx="98675" cy="81700"/>
          </a:xfrm>
        </p:grpSpPr>
        <p:sp>
          <p:nvSpPr>
            <p:cNvPr id="1672" name="Google Shape;1672;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69"/>
          <p:cNvGrpSpPr/>
          <p:nvPr/>
        </p:nvGrpSpPr>
        <p:grpSpPr>
          <a:xfrm>
            <a:off x="1955962" y="3346963"/>
            <a:ext cx="965351" cy="134611"/>
            <a:chOff x="4411970" y="2962952"/>
            <a:chExt cx="706544" cy="104212"/>
          </a:xfrm>
        </p:grpSpPr>
        <p:sp>
          <p:nvSpPr>
            <p:cNvPr id="1751" name="Google Shape;1751;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69"/>
          <p:cNvGrpSpPr/>
          <p:nvPr/>
        </p:nvGrpSpPr>
        <p:grpSpPr>
          <a:xfrm>
            <a:off x="1955962" y="2935877"/>
            <a:ext cx="960158" cy="289172"/>
            <a:chOff x="4411970" y="2726085"/>
            <a:chExt cx="643107" cy="193659"/>
          </a:xfrm>
        </p:grpSpPr>
        <p:sp>
          <p:nvSpPr>
            <p:cNvPr id="1756" name="Google Shape;1756;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69"/>
          <p:cNvGrpSpPr/>
          <p:nvPr/>
        </p:nvGrpSpPr>
        <p:grpSpPr>
          <a:xfrm>
            <a:off x="958854" y="3201987"/>
            <a:ext cx="833173" cy="259209"/>
            <a:chOff x="4411970" y="4340222"/>
            <a:chExt cx="779467" cy="242683"/>
          </a:xfrm>
        </p:grpSpPr>
        <p:sp>
          <p:nvSpPr>
            <p:cNvPr id="1760" name="Google Shape;1760;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69"/>
          <p:cNvGrpSpPr/>
          <p:nvPr/>
        </p:nvGrpSpPr>
        <p:grpSpPr>
          <a:xfrm>
            <a:off x="1955962" y="2597733"/>
            <a:ext cx="965160" cy="216230"/>
            <a:chOff x="4411970" y="2468674"/>
            <a:chExt cx="747317" cy="167425"/>
          </a:xfrm>
        </p:grpSpPr>
        <p:sp>
          <p:nvSpPr>
            <p:cNvPr id="1764" name="Google Shape;1764;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69"/>
          <p:cNvGrpSpPr/>
          <p:nvPr/>
        </p:nvGrpSpPr>
        <p:grpSpPr>
          <a:xfrm>
            <a:off x="954709" y="2502450"/>
            <a:ext cx="810451" cy="319148"/>
            <a:chOff x="4411970" y="3686602"/>
            <a:chExt cx="797845" cy="314215"/>
          </a:xfrm>
        </p:grpSpPr>
        <p:sp>
          <p:nvSpPr>
            <p:cNvPr id="1767" name="Google Shape;1767;p6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6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3" name="Google Shape;1773;p69"/>
          <p:cNvGrpSpPr/>
          <p:nvPr/>
        </p:nvGrpSpPr>
        <p:grpSpPr>
          <a:xfrm>
            <a:off x="954806" y="2256974"/>
            <a:ext cx="1970333" cy="208784"/>
            <a:chOff x="6336019" y="3733725"/>
            <a:chExt cx="2566206" cy="351310"/>
          </a:xfrm>
        </p:grpSpPr>
        <p:sp>
          <p:nvSpPr>
            <p:cNvPr id="1774" name="Google Shape;1774;p6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69"/>
          <p:cNvGrpSpPr/>
          <p:nvPr/>
        </p:nvGrpSpPr>
        <p:grpSpPr>
          <a:xfrm>
            <a:off x="1955962" y="3864529"/>
            <a:ext cx="946551" cy="153200"/>
            <a:chOff x="4404545" y="3301592"/>
            <a:chExt cx="782403" cy="129272"/>
          </a:xfrm>
        </p:grpSpPr>
        <p:sp>
          <p:nvSpPr>
            <p:cNvPr id="1779" name="Google Shape;1779;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69"/>
          <p:cNvGrpSpPr/>
          <p:nvPr/>
        </p:nvGrpSpPr>
        <p:grpSpPr>
          <a:xfrm>
            <a:off x="1955962" y="3603488"/>
            <a:ext cx="962257" cy="139127"/>
            <a:chOff x="4411970" y="3131459"/>
            <a:chExt cx="710520" cy="117397"/>
          </a:xfrm>
        </p:grpSpPr>
        <p:sp>
          <p:nvSpPr>
            <p:cNvPr id="1782" name="Google Shape;1782;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84" name="Google Shape;1784;p6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 name="Google Shape;1785;p69"/>
          <p:cNvGrpSpPr/>
          <p:nvPr/>
        </p:nvGrpSpPr>
        <p:grpSpPr>
          <a:xfrm>
            <a:off x="956107" y="3538282"/>
            <a:ext cx="823838" cy="458988"/>
            <a:chOff x="4411970" y="1801825"/>
            <a:chExt cx="734586" cy="409262"/>
          </a:xfrm>
        </p:grpSpPr>
        <p:sp>
          <p:nvSpPr>
            <p:cNvPr id="1786" name="Google Shape;1786;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69"/>
          <p:cNvGrpSpPr/>
          <p:nvPr/>
        </p:nvGrpSpPr>
        <p:grpSpPr>
          <a:xfrm>
            <a:off x="956107" y="4086708"/>
            <a:ext cx="856348" cy="212039"/>
            <a:chOff x="4411970" y="2233974"/>
            <a:chExt cx="763574" cy="189068"/>
          </a:xfrm>
        </p:grpSpPr>
        <p:sp>
          <p:nvSpPr>
            <p:cNvPr id="1789" name="Google Shape;1789;p6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69"/>
          <p:cNvGrpSpPr/>
          <p:nvPr/>
        </p:nvGrpSpPr>
        <p:grpSpPr>
          <a:xfrm>
            <a:off x="3066303" y="2262044"/>
            <a:ext cx="511602" cy="511602"/>
            <a:chOff x="5681300" y="2527788"/>
            <a:chExt cx="805800" cy="805800"/>
          </a:xfrm>
        </p:grpSpPr>
        <p:sp>
          <p:nvSpPr>
            <p:cNvPr id="1792" name="Google Shape;1792;p6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69"/>
          <p:cNvGrpSpPr/>
          <p:nvPr/>
        </p:nvGrpSpPr>
        <p:grpSpPr>
          <a:xfrm>
            <a:off x="3063497" y="3028627"/>
            <a:ext cx="513021" cy="512935"/>
            <a:chOff x="4049800" y="640400"/>
            <a:chExt cx="858900" cy="858900"/>
          </a:xfrm>
        </p:grpSpPr>
        <p:sp>
          <p:nvSpPr>
            <p:cNvPr id="1795" name="Google Shape;1795;p6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69"/>
          <p:cNvGrpSpPr/>
          <p:nvPr/>
        </p:nvGrpSpPr>
        <p:grpSpPr>
          <a:xfrm>
            <a:off x="2980696" y="3680519"/>
            <a:ext cx="686489" cy="686585"/>
            <a:chOff x="5080188" y="927900"/>
            <a:chExt cx="961200" cy="961200"/>
          </a:xfrm>
        </p:grpSpPr>
        <p:sp>
          <p:nvSpPr>
            <p:cNvPr id="1798" name="Google Shape;1798;p6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69"/>
          <p:cNvGrpSpPr/>
          <p:nvPr/>
        </p:nvGrpSpPr>
        <p:grpSpPr>
          <a:xfrm>
            <a:off x="3763848" y="3773248"/>
            <a:ext cx="510373" cy="510937"/>
            <a:chOff x="7508249" y="1522825"/>
            <a:chExt cx="1326332" cy="1322987"/>
          </a:xfrm>
        </p:grpSpPr>
        <p:sp>
          <p:nvSpPr>
            <p:cNvPr id="1807" name="Google Shape;1807;p6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69"/>
          <p:cNvGrpSpPr/>
          <p:nvPr/>
        </p:nvGrpSpPr>
        <p:grpSpPr>
          <a:xfrm>
            <a:off x="4455441" y="3774653"/>
            <a:ext cx="492652" cy="503348"/>
            <a:chOff x="6039282" y="1042577"/>
            <a:chExt cx="734315" cy="731929"/>
          </a:xfrm>
        </p:grpSpPr>
        <p:sp>
          <p:nvSpPr>
            <p:cNvPr id="1818" name="Google Shape;1818;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69"/>
          <p:cNvGrpSpPr/>
          <p:nvPr/>
        </p:nvGrpSpPr>
        <p:grpSpPr>
          <a:xfrm>
            <a:off x="5095855" y="2270694"/>
            <a:ext cx="483304" cy="504902"/>
            <a:chOff x="1825800" y="1651625"/>
            <a:chExt cx="568125" cy="591775"/>
          </a:xfrm>
        </p:grpSpPr>
        <p:sp>
          <p:nvSpPr>
            <p:cNvPr id="1840" name="Google Shape;1840;p6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6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851" name="Google Shape;1851;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grpSp>
        <p:nvGrpSpPr>
          <p:cNvPr id="1856" name="Google Shape;1856;p70"/>
          <p:cNvGrpSpPr/>
          <p:nvPr/>
        </p:nvGrpSpPr>
        <p:grpSpPr>
          <a:xfrm>
            <a:off x="722059" y="955168"/>
            <a:ext cx="2492868" cy="1379876"/>
            <a:chOff x="2654821" y="2311071"/>
            <a:chExt cx="2279715" cy="1262120"/>
          </a:xfrm>
        </p:grpSpPr>
        <p:grpSp>
          <p:nvGrpSpPr>
            <p:cNvPr id="1857" name="Google Shape;1857;p70"/>
            <p:cNvGrpSpPr/>
            <p:nvPr/>
          </p:nvGrpSpPr>
          <p:grpSpPr>
            <a:xfrm>
              <a:off x="4034269" y="2840745"/>
              <a:ext cx="40212" cy="36437"/>
              <a:chOff x="4293400" y="2574725"/>
              <a:chExt cx="84425" cy="80100"/>
            </a:xfrm>
          </p:grpSpPr>
          <p:sp>
            <p:nvSpPr>
              <p:cNvPr id="1858" name="Google Shape;1858;p7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59" name="Google Shape;1859;p7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70"/>
            <p:cNvGrpSpPr/>
            <p:nvPr/>
          </p:nvGrpSpPr>
          <p:grpSpPr>
            <a:xfrm>
              <a:off x="3894606" y="2334874"/>
              <a:ext cx="913198" cy="518984"/>
              <a:chOff x="4000175" y="1462675"/>
              <a:chExt cx="1917275" cy="1140875"/>
            </a:xfrm>
          </p:grpSpPr>
          <p:sp>
            <p:nvSpPr>
              <p:cNvPr id="1861" name="Google Shape;1861;p7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62" name="Google Shape;1862;p70"/>
              <p:cNvGrpSpPr/>
              <p:nvPr/>
            </p:nvGrpSpPr>
            <p:grpSpPr>
              <a:xfrm>
                <a:off x="4000175" y="1462675"/>
                <a:ext cx="1917275" cy="1140875"/>
                <a:chOff x="4000175" y="1462675"/>
                <a:chExt cx="1917275" cy="1140875"/>
              </a:xfrm>
            </p:grpSpPr>
            <p:sp>
              <p:nvSpPr>
                <p:cNvPr id="1863" name="Google Shape;1863;p7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64" name="Google Shape;1864;p7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68" name="Google Shape;1868;p7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9" name="Google Shape;1869;p70"/>
            <p:cNvGrpSpPr/>
            <p:nvPr/>
          </p:nvGrpSpPr>
          <p:grpSpPr>
            <a:xfrm>
              <a:off x="3875768" y="2846704"/>
              <a:ext cx="44796" cy="47366"/>
              <a:chOff x="3960625" y="2587825"/>
              <a:chExt cx="94050" cy="104125"/>
            </a:xfrm>
          </p:grpSpPr>
          <p:sp>
            <p:nvSpPr>
              <p:cNvPr id="1870" name="Google Shape;1870;p7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71" name="Google Shape;1871;p7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70"/>
            <p:cNvGrpSpPr/>
            <p:nvPr/>
          </p:nvGrpSpPr>
          <p:grpSpPr>
            <a:xfrm>
              <a:off x="3782759" y="2807162"/>
              <a:ext cx="82686" cy="85487"/>
              <a:chOff x="3765350" y="2500900"/>
              <a:chExt cx="173600" cy="187925"/>
            </a:xfrm>
          </p:grpSpPr>
          <p:sp>
            <p:nvSpPr>
              <p:cNvPr id="1873" name="Google Shape;1873;p7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74" name="Google Shape;1874;p7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70"/>
            <p:cNvGrpSpPr/>
            <p:nvPr/>
          </p:nvGrpSpPr>
          <p:grpSpPr>
            <a:xfrm>
              <a:off x="3775674" y="2798496"/>
              <a:ext cx="40545" cy="23564"/>
              <a:chOff x="3750475" y="2481850"/>
              <a:chExt cx="85125" cy="51800"/>
            </a:xfrm>
          </p:grpSpPr>
          <p:sp>
            <p:nvSpPr>
              <p:cNvPr id="1880" name="Google Shape;1880;p7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82" name="Google Shape;1882;p70"/>
            <p:cNvGrpSpPr/>
            <p:nvPr/>
          </p:nvGrpSpPr>
          <p:grpSpPr>
            <a:xfrm>
              <a:off x="3716946" y="2776024"/>
              <a:ext cx="81971" cy="76912"/>
              <a:chOff x="3627175" y="2432450"/>
              <a:chExt cx="172100" cy="169075"/>
            </a:xfrm>
          </p:grpSpPr>
          <p:sp>
            <p:nvSpPr>
              <p:cNvPr id="1883" name="Google Shape;1883;p7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85" name="Google Shape;1885;p7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86" name="Google Shape;1886;p70"/>
            <p:cNvGrpSpPr/>
            <p:nvPr/>
          </p:nvGrpSpPr>
          <p:grpSpPr>
            <a:xfrm>
              <a:off x="3685682" y="2845624"/>
              <a:ext cx="29311" cy="45055"/>
              <a:chOff x="3561536" y="2585450"/>
              <a:chExt cx="61539" cy="99045"/>
            </a:xfrm>
          </p:grpSpPr>
          <p:sp>
            <p:nvSpPr>
              <p:cNvPr id="1887" name="Google Shape;1887;p7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89" name="Google Shape;1889;p70"/>
            <p:cNvGrpSpPr/>
            <p:nvPr/>
          </p:nvGrpSpPr>
          <p:grpSpPr>
            <a:xfrm>
              <a:off x="3849905" y="2572252"/>
              <a:ext cx="74339" cy="119559"/>
              <a:chOff x="3906325" y="1984500"/>
              <a:chExt cx="156075" cy="262825"/>
            </a:xfrm>
          </p:grpSpPr>
          <p:sp>
            <p:nvSpPr>
              <p:cNvPr id="1890" name="Google Shape;1890;p7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91" name="Google Shape;1891;p7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70"/>
            <p:cNvGrpSpPr/>
            <p:nvPr/>
          </p:nvGrpSpPr>
          <p:grpSpPr>
            <a:xfrm>
              <a:off x="2654821" y="2414345"/>
              <a:ext cx="667570" cy="558731"/>
              <a:chOff x="1397225" y="1637375"/>
              <a:chExt cx="1401575" cy="1228250"/>
            </a:xfrm>
          </p:grpSpPr>
          <p:sp>
            <p:nvSpPr>
              <p:cNvPr id="1893" name="Google Shape;1893;p7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94" name="Google Shape;1894;p70"/>
              <p:cNvGrpSpPr/>
              <p:nvPr/>
            </p:nvGrpSpPr>
            <p:grpSpPr>
              <a:xfrm>
                <a:off x="1397225" y="1637375"/>
                <a:ext cx="1398775" cy="1228250"/>
                <a:chOff x="1397225" y="1637375"/>
                <a:chExt cx="1398775" cy="1228250"/>
              </a:xfrm>
            </p:grpSpPr>
            <p:sp>
              <p:nvSpPr>
                <p:cNvPr id="1895" name="Google Shape;1895;p7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7" name="Google Shape;1897;p70"/>
            <p:cNvGrpSpPr/>
            <p:nvPr/>
          </p:nvGrpSpPr>
          <p:grpSpPr>
            <a:xfrm>
              <a:off x="3230417" y="3103734"/>
              <a:ext cx="282982" cy="280332"/>
              <a:chOff x="2605700" y="3152850"/>
              <a:chExt cx="594125" cy="616250"/>
            </a:xfrm>
          </p:grpSpPr>
          <p:sp>
            <p:nvSpPr>
              <p:cNvPr id="1898" name="Google Shape;1898;p7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99" name="Google Shape;1899;p7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00" name="Google Shape;1900;p70"/>
            <p:cNvGrpSpPr/>
            <p:nvPr/>
          </p:nvGrpSpPr>
          <p:grpSpPr>
            <a:xfrm>
              <a:off x="3265985" y="3226989"/>
              <a:ext cx="87151" cy="346202"/>
              <a:chOff x="2680375" y="3423800"/>
              <a:chExt cx="182975" cy="761050"/>
            </a:xfrm>
          </p:grpSpPr>
          <p:sp>
            <p:nvSpPr>
              <p:cNvPr id="1901" name="Google Shape;1901;p7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02" name="Google Shape;1902;p7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70"/>
            <p:cNvGrpSpPr/>
            <p:nvPr/>
          </p:nvGrpSpPr>
          <p:grpSpPr>
            <a:xfrm>
              <a:off x="3855466" y="3289811"/>
              <a:ext cx="112514" cy="94210"/>
              <a:chOff x="3918000" y="3561900"/>
              <a:chExt cx="236225" cy="207100"/>
            </a:xfrm>
          </p:grpSpPr>
          <p:sp>
            <p:nvSpPr>
              <p:cNvPr id="1904" name="Google Shape;1904;p7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05" name="Google Shape;1905;p7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 name="Google Shape;1906;p7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09" name="Google Shape;1909;p70"/>
            <p:cNvGrpSpPr/>
            <p:nvPr/>
          </p:nvGrpSpPr>
          <p:grpSpPr>
            <a:xfrm>
              <a:off x="2905224" y="2311071"/>
              <a:ext cx="596721" cy="528992"/>
              <a:chOff x="1922950" y="1410350"/>
              <a:chExt cx="1252825" cy="1162875"/>
            </a:xfrm>
          </p:grpSpPr>
          <p:sp>
            <p:nvSpPr>
              <p:cNvPr id="1910" name="Google Shape;1910;p7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926" name="Google Shape;1926;p7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46" name="Google Shape;1946;p7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47" name="Google Shape;1947;p7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 name="Google Shape;1948;p70"/>
            <p:cNvGrpSpPr/>
            <p:nvPr/>
          </p:nvGrpSpPr>
          <p:grpSpPr>
            <a:xfrm>
              <a:off x="3280929" y="3294542"/>
              <a:ext cx="109894" cy="272224"/>
              <a:chOff x="2711750" y="3572300"/>
              <a:chExt cx="230725" cy="598425"/>
            </a:xfrm>
          </p:grpSpPr>
          <p:sp>
            <p:nvSpPr>
              <p:cNvPr id="1949" name="Google Shape;1949;p7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 name="Google Shape;1951;p7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2" name="Google Shape;1952;p70"/>
            <p:cNvGrpSpPr/>
            <p:nvPr/>
          </p:nvGrpSpPr>
          <p:grpSpPr>
            <a:xfrm>
              <a:off x="3790439" y="2408636"/>
              <a:ext cx="73017" cy="75684"/>
              <a:chOff x="3781475" y="1624825"/>
              <a:chExt cx="153300" cy="166375"/>
            </a:xfrm>
          </p:grpSpPr>
          <p:sp>
            <p:nvSpPr>
              <p:cNvPr id="1953" name="Google Shape;1953;p7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7" name="Google Shape;1957;p7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 name="Google Shape;1964;p70"/>
            <p:cNvGrpSpPr/>
            <p:nvPr/>
          </p:nvGrpSpPr>
          <p:grpSpPr>
            <a:xfrm>
              <a:off x="4403342" y="3107749"/>
              <a:ext cx="316680" cy="101374"/>
              <a:chOff x="5068275" y="3161675"/>
              <a:chExt cx="664875" cy="222850"/>
            </a:xfrm>
          </p:grpSpPr>
          <p:sp>
            <p:nvSpPr>
              <p:cNvPr id="1965" name="Google Shape;1965;p7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 name="Google Shape;1969;p7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70"/>
            <p:cNvGrpSpPr/>
            <p:nvPr/>
          </p:nvGrpSpPr>
          <p:grpSpPr>
            <a:xfrm>
              <a:off x="3697513" y="2707266"/>
              <a:ext cx="59549" cy="79733"/>
              <a:chOff x="3586375" y="2281300"/>
              <a:chExt cx="125025" cy="175275"/>
            </a:xfrm>
          </p:grpSpPr>
          <p:sp>
            <p:nvSpPr>
              <p:cNvPr id="1999" name="Google Shape;1999;p7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7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 name="Google Shape;2002;p70"/>
            <p:cNvGrpSpPr/>
            <p:nvPr/>
          </p:nvGrpSpPr>
          <p:grpSpPr>
            <a:xfrm>
              <a:off x="4513224" y="3221724"/>
              <a:ext cx="274563" cy="280321"/>
              <a:chOff x="5298975" y="3412225"/>
              <a:chExt cx="576450" cy="616225"/>
            </a:xfrm>
          </p:grpSpPr>
          <p:sp>
            <p:nvSpPr>
              <p:cNvPr id="2003" name="Google Shape;2003;p7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04" name="Google Shape;2004;p7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70"/>
            <p:cNvGrpSpPr/>
            <p:nvPr/>
          </p:nvGrpSpPr>
          <p:grpSpPr>
            <a:xfrm>
              <a:off x="4824403" y="3421846"/>
              <a:ext cx="110132" cy="130647"/>
              <a:chOff x="5952300" y="3852150"/>
              <a:chExt cx="231225" cy="287200"/>
            </a:xfrm>
          </p:grpSpPr>
          <p:sp>
            <p:nvSpPr>
              <p:cNvPr id="2006" name="Google Shape;2006;p7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7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 name="Google Shape;2016;p70"/>
            <p:cNvGrpSpPr/>
            <p:nvPr/>
          </p:nvGrpSpPr>
          <p:grpSpPr>
            <a:xfrm>
              <a:off x="4295710" y="3079670"/>
              <a:ext cx="14968" cy="27135"/>
              <a:chOff x="4842300" y="3099950"/>
              <a:chExt cx="31425" cy="59650"/>
            </a:xfrm>
          </p:grpSpPr>
          <p:sp>
            <p:nvSpPr>
              <p:cNvPr id="2017" name="Google Shape;2017;p7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1" name="Google Shape;2021;p7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9" name="Google Shape;2029;p70"/>
            <p:cNvGrpSpPr/>
            <p:nvPr/>
          </p:nvGrpSpPr>
          <p:grpSpPr>
            <a:xfrm>
              <a:off x="3831056" y="2816010"/>
              <a:ext cx="37378" cy="27612"/>
              <a:chOff x="3866750" y="2520350"/>
              <a:chExt cx="78475" cy="60700"/>
            </a:xfrm>
          </p:grpSpPr>
          <p:sp>
            <p:nvSpPr>
              <p:cNvPr id="2030" name="Google Shape;2030;p7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4" name="Google Shape;2034;p7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51" name="Google Shape;2051;p7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63" name="Google Shape;2063;p7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70"/>
            <p:cNvGrpSpPr/>
            <p:nvPr/>
          </p:nvGrpSpPr>
          <p:grpSpPr>
            <a:xfrm>
              <a:off x="3632736" y="3051591"/>
              <a:ext cx="63288" cy="45217"/>
              <a:chOff x="3450375" y="3038225"/>
              <a:chExt cx="132875" cy="99400"/>
            </a:xfrm>
          </p:grpSpPr>
          <p:sp>
            <p:nvSpPr>
              <p:cNvPr id="2077" name="Google Shape;2077;p7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7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88" name="Google Shape;2088;p7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98" name="Google Shape;2098;p7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04" name="Google Shape;2104;p7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70"/>
          <p:cNvGrpSpPr/>
          <p:nvPr/>
        </p:nvGrpSpPr>
        <p:grpSpPr>
          <a:xfrm>
            <a:off x="719116" y="2850945"/>
            <a:ext cx="2622876" cy="1333540"/>
            <a:chOff x="238125" y="1038125"/>
            <a:chExt cx="7146800" cy="3633625"/>
          </a:xfrm>
        </p:grpSpPr>
        <p:sp>
          <p:nvSpPr>
            <p:cNvPr id="2115" name="Google Shape;2115;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70"/>
          <p:cNvGrpSpPr/>
          <p:nvPr/>
        </p:nvGrpSpPr>
        <p:grpSpPr>
          <a:xfrm>
            <a:off x="5834044" y="993055"/>
            <a:ext cx="2590840" cy="1380235"/>
            <a:chOff x="233350" y="949250"/>
            <a:chExt cx="7137300" cy="3802300"/>
          </a:xfrm>
        </p:grpSpPr>
        <p:sp>
          <p:nvSpPr>
            <p:cNvPr id="3688" name="Google Shape;3688;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70"/>
          <p:cNvGrpSpPr/>
          <p:nvPr/>
        </p:nvGrpSpPr>
        <p:grpSpPr>
          <a:xfrm>
            <a:off x="7648473" y="3037828"/>
            <a:ext cx="104231" cy="320340"/>
            <a:chOff x="7564426" y="3224343"/>
            <a:chExt cx="119985" cy="368801"/>
          </a:xfrm>
        </p:grpSpPr>
        <p:sp>
          <p:nvSpPr>
            <p:cNvPr id="3740" name="Google Shape;3740;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70"/>
          <p:cNvGrpSpPr/>
          <p:nvPr/>
        </p:nvGrpSpPr>
        <p:grpSpPr>
          <a:xfrm>
            <a:off x="7347962" y="3031929"/>
            <a:ext cx="189489" cy="332132"/>
            <a:chOff x="8370831" y="3202002"/>
            <a:chExt cx="218129" cy="382376"/>
          </a:xfrm>
        </p:grpSpPr>
        <p:sp>
          <p:nvSpPr>
            <p:cNvPr id="3743" name="Google Shape;3743;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70"/>
          <p:cNvGrpSpPr/>
          <p:nvPr/>
        </p:nvGrpSpPr>
        <p:grpSpPr>
          <a:xfrm>
            <a:off x="8071351" y="3443061"/>
            <a:ext cx="309429" cy="267000"/>
            <a:chOff x="6742064" y="3750480"/>
            <a:chExt cx="399315" cy="344560"/>
          </a:xfrm>
        </p:grpSpPr>
        <p:sp>
          <p:nvSpPr>
            <p:cNvPr id="3746" name="Google Shape;3746;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70"/>
          <p:cNvGrpSpPr/>
          <p:nvPr/>
        </p:nvGrpSpPr>
        <p:grpSpPr>
          <a:xfrm>
            <a:off x="7610370" y="3794109"/>
            <a:ext cx="180437" cy="281608"/>
            <a:chOff x="7248525" y="3739696"/>
            <a:chExt cx="230531" cy="359790"/>
          </a:xfrm>
        </p:grpSpPr>
        <p:sp>
          <p:nvSpPr>
            <p:cNvPr id="3749" name="Google Shape;3749;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70"/>
          <p:cNvGrpSpPr/>
          <p:nvPr/>
        </p:nvGrpSpPr>
        <p:grpSpPr>
          <a:xfrm>
            <a:off x="7856289" y="3437333"/>
            <a:ext cx="162896" cy="278710"/>
            <a:chOff x="7601242" y="3729267"/>
            <a:chExt cx="222566" cy="380803"/>
          </a:xfrm>
        </p:grpSpPr>
        <p:sp>
          <p:nvSpPr>
            <p:cNvPr id="3752" name="Google Shape;3752;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4" name="Google Shape;3754;p70"/>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5" name="Google Shape;3755;p70"/>
          <p:cNvGrpSpPr/>
          <p:nvPr/>
        </p:nvGrpSpPr>
        <p:grpSpPr>
          <a:xfrm>
            <a:off x="7345935" y="3438473"/>
            <a:ext cx="193543" cy="275990"/>
            <a:chOff x="8304647" y="3738687"/>
            <a:chExt cx="225076" cy="320956"/>
          </a:xfrm>
        </p:grpSpPr>
        <p:sp>
          <p:nvSpPr>
            <p:cNvPr id="3756" name="Google Shape;3756;p7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70"/>
          <p:cNvGrpSpPr/>
          <p:nvPr/>
        </p:nvGrpSpPr>
        <p:grpSpPr>
          <a:xfrm>
            <a:off x="7618427" y="3438473"/>
            <a:ext cx="178492" cy="275990"/>
            <a:chOff x="8615101" y="3738687"/>
            <a:chExt cx="207573" cy="320956"/>
          </a:xfrm>
        </p:grpSpPr>
        <p:sp>
          <p:nvSpPr>
            <p:cNvPr id="3760" name="Google Shape;3760;p7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3" name="Google Shape;3763;p70"/>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4" name="Google Shape;3764;p70"/>
          <p:cNvGrpSpPr/>
          <p:nvPr/>
        </p:nvGrpSpPr>
        <p:grpSpPr>
          <a:xfrm>
            <a:off x="6013132" y="3559961"/>
            <a:ext cx="557671" cy="511283"/>
            <a:chOff x="6015419" y="3716859"/>
            <a:chExt cx="557671" cy="511283"/>
          </a:xfrm>
        </p:grpSpPr>
        <p:sp>
          <p:nvSpPr>
            <p:cNvPr id="3765" name="Google Shape;3765;p7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6" name="Google Shape;3766;p70"/>
            <p:cNvGrpSpPr/>
            <p:nvPr/>
          </p:nvGrpSpPr>
          <p:grpSpPr>
            <a:xfrm>
              <a:off x="6036094" y="3716980"/>
              <a:ext cx="529860" cy="510468"/>
              <a:chOff x="6036094" y="3716980"/>
              <a:chExt cx="529860" cy="510468"/>
            </a:xfrm>
          </p:grpSpPr>
          <p:sp>
            <p:nvSpPr>
              <p:cNvPr id="3767" name="Google Shape;3767;p7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7" name="Google Shape;3777;p70"/>
          <p:cNvGrpSpPr/>
          <p:nvPr/>
        </p:nvGrpSpPr>
        <p:grpSpPr>
          <a:xfrm>
            <a:off x="6642017" y="2916730"/>
            <a:ext cx="576302" cy="511871"/>
            <a:chOff x="6644304" y="3073628"/>
            <a:chExt cx="576302" cy="511871"/>
          </a:xfrm>
        </p:grpSpPr>
        <p:sp>
          <p:nvSpPr>
            <p:cNvPr id="3778" name="Google Shape;3778;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9" name="Google Shape;3779;p70"/>
            <p:cNvGrpSpPr/>
            <p:nvPr/>
          </p:nvGrpSpPr>
          <p:grpSpPr>
            <a:xfrm>
              <a:off x="6712169" y="3085440"/>
              <a:ext cx="481622" cy="494913"/>
              <a:chOff x="6712169" y="3085440"/>
              <a:chExt cx="481622" cy="494913"/>
            </a:xfrm>
          </p:grpSpPr>
          <p:sp>
            <p:nvSpPr>
              <p:cNvPr id="3780" name="Google Shape;3780;p7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5" name="Google Shape;3785;p7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8" name="Google Shape;3788;p70"/>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9" name="Google Shape;3789;p70"/>
          <p:cNvGrpSpPr/>
          <p:nvPr/>
        </p:nvGrpSpPr>
        <p:grpSpPr>
          <a:xfrm>
            <a:off x="6649868" y="3559725"/>
            <a:ext cx="560631" cy="511352"/>
            <a:chOff x="6652154" y="3716623"/>
            <a:chExt cx="560631" cy="511352"/>
          </a:xfrm>
        </p:grpSpPr>
        <p:sp>
          <p:nvSpPr>
            <p:cNvPr id="3790" name="Google Shape;3790;p7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1" name="Google Shape;3791;p70"/>
            <p:cNvGrpSpPr/>
            <p:nvPr/>
          </p:nvGrpSpPr>
          <p:grpSpPr>
            <a:xfrm>
              <a:off x="6669657" y="3716715"/>
              <a:ext cx="466779" cy="464290"/>
              <a:chOff x="6669657" y="3716715"/>
              <a:chExt cx="466779" cy="464290"/>
            </a:xfrm>
          </p:grpSpPr>
          <p:sp>
            <p:nvSpPr>
              <p:cNvPr id="3792" name="Google Shape;3792;p7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5" name="Google Shape;3805;p70"/>
          <p:cNvGrpSpPr/>
          <p:nvPr/>
        </p:nvGrpSpPr>
        <p:grpSpPr>
          <a:xfrm>
            <a:off x="7843959" y="3841134"/>
            <a:ext cx="187557" cy="187557"/>
            <a:chOff x="8565775" y="671075"/>
            <a:chExt cx="441000" cy="441000"/>
          </a:xfrm>
        </p:grpSpPr>
        <p:sp>
          <p:nvSpPr>
            <p:cNvPr id="3806" name="Google Shape;3806;p7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8" name="Google Shape;3808;p70"/>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0"/>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0" name="Google Shape;3810;p70"/>
          <p:cNvGrpSpPr/>
          <p:nvPr/>
        </p:nvGrpSpPr>
        <p:grpSpPr>
          <a:xfrm>
            <a:off x="5997814" y="2919352"/>
            <a:ext cx="587871" cy="512373"/>
            <a:chOff x="6000100" y="3076250"/>
            <a:chExt cx="587871" cy="512373"/>
          </a:xfrm>
        </p:grpSpPr>
        <p:sp>
          <p:nvSpPr>
            <p:cNvPr id="3811" name="Google Shape;3811;p7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2" name="Google Shape;3812;p70"/>
            <p:cNvGrpSpPr/>
            <p:nvPr/>
          </p:nvGrpSpPr>
          <p:grpSpPr>
            <a:xfrm>
              <a:off x="6031360" y="3076713"/>
              <a:ext cx="539107" cy="480965"/>
              <a:chOff x="6031360" y="3076713"/>
              <a:chExt cx="539107" cy="480965"/>
            </a:xfrm>
          </p:grpSpPr>
          <p:sp>
            <p:nvSpPr>
              <p:cNvPr id="3813" name="Google Shape;3813;p7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70"/>
          <p:cNvGrpSpPr/>
          <p:nvPr/>
        </p:nvGrpSpPr>
        <p:grpSpPr>
          <a:xfrm>
            <a:off x="3369305" y="938716"/>
            <a:ext cx="2310381" cy="1488888"/>
            <a:chOff x="229225" y="549050"/>
            <a:chExt cx="7161750" cy="4615275"/>
          </a:xfrm>
        </p:grpSpPr>
        <p:sp>
          <p:nvSpPr>
            <p:cNvPr id="3821" name="Google Shape;3821;p7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70"/>
          <p:cNvGrpSpPr/>
          <p:nvPr/>
        </p:nvGrpSpPr>
        <p:grpSpPr>
          <a:xfrm>
            <a:off x="3514723" y="2830563"/>
            <a:ext cx="2310282" cy="1374222"/>
            <a:chOff x="238125" y="732525"/>
            <a:chExt cx="7130500" cy="4241425"/>
          </a:xfrm>
        </p:grpSpPr>
        <p:sp>
          <p:nvSpPr>
            <p:cNvPr id="3939" name="Google Shape;3939;p7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6" name="Shape 4056"/>
        <p:cNvGrpSpPr/>
        <p:nvPr/>
      </p:nvGrpSpPr>
      <p:grpSpPr>
        <a:xfrm>
          <a:off x="0" y="0"/>
          <a:ext cx="0" cy="0"/>
          <a:chOff x="0" y="0"/>
          <a:chExt cx="0" cy="0"/>
        </a:xfrm>
      </p:grpSpPr>
      <p:grpSp>
        <p:nvGrpSpPr>
          <p:cNvPr id="4057" name="Google Shape;4057;p71"/>
          <p:cNvGrpSpPr/>
          <p:nvPr/>
        </p:nvGrpSpPr>
        <p:grpSpPr>
          <a:xfrm>
            <a:off x="725414" y="969763"/>
            <a:ext cx="2507799" cy="206239"/>
            <a:chOff x="106648" y="895722"/>
            <a:chExt cx="4481413" cy="374300"/>
          </a:xfrm>
        </p:grpSpPr>
        <p:grpSp>
          <p:nvGrpSpPr>
            <p:cNvPr id="4058" name="Google Shape;4058;p71"/>
            <p:cNvGrpSpPr/>
            <p:nvPr/>
          </p:nvGrpSpPr>
          <p:grpSpPr>
            <a:xfrm>
              <a:off x="2233276" y="895722"/>
              <a:ext cx="1082667" cy="223591"/>
              <a:chOff x="4808316" y="2800065"/>
              <a:chExt cx="1999386" cy="412910"/>
            </a:xfrm>
          </p:grpSpPr>
          <p:sp>
            <p:nvSpPr>
              <p:cNvPr id="4059" name="Google Shape;4059;p7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0" name="Google Shape;4060;p71"/>
              <p:cNvGrpSpPr/>
              <p:nvPr/>
            </p:nvGrpSpPr>
            <p:grpSpPr>
              <a:xfrm>
                <a:off x="4808316" y="2800065"/>
                <a:ext cx="92400" cy="411825"/>
                <a:chOff x="845575" y="2563700"/>
                <a:chExt cx="92400" cy="411825"/>
              </a:xfrm>
            </p:grpSpPr>
            <p:cxnSp>
              <p:nvCxnSpPr>
                <p:cNvPr id="4061" name="Google Shape;4061;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62" name="Google Shape;4062;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3" name="Google Shape;4063;p71"/>
            <p:cNvGrpSpPr/>
            <p:nvPr/>
          </p:nvGrpSpPr>
          <p:grpSpPr>
            <a:xfrm>
              <a:off x="106648" y="895722"/>
              <a:ext cx="1088401" cy="223591"/>
              <a:chOff x="881025" y="2800065"/>
              <a:chExt cx="2009975" cy="412910"/>
            </a:xfrm>
          </p:grpSpPr>
          <p:sp>
            <p:nvSpPr>
              <p:cNvPr id="4064" name="Google Shape;4064;p7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5" name="Google Shape;4065;p71"/>
              <p:cNvGrpSpPr/>
              <p:nvPr/>
            </p:nvGrpSpPr>
            <p:grpSpPr>
              <a:xfrm>
                <a:off x="881025" y="2800065"/>
                <a:ext cx="92400" cy="411825"/>
                <a:chOff x="845575" y="2563700"/>
                <a:chExt cx="92400" cy="411825"/>
              </a:xfrm>
            </p:grpSpPr>
            <p:cxnSp>
              <p:nvCxnSpPr>
                <p:cNvPr id="4066" name="Google Shape;4066;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67" name="Google Shape;4067;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8" name="Google Shape;4068;p71"/>
            <p:cNvGrpSpPr/>
            <p:nvPr/>
          </p:nvGrpSpPr>
          <p:grpSpPr>
            <a:xfrm>
              <a:off x="1172346" y="1047018"/>
              <a:ext cx="1083151" cy="223003"/>
              <a:chOff x="2849073" y="3079467"/>
              <a:chExt cx="2000279" cy="411825"/>
            </a:xfrm>
          </p:grpSpPr>
          <p:sp>
            <p:nvSpPr>
              <p:cNvPr id="4069" name="Google Shape;4069;p7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0" name="Google Shape;4070;p71"/>
              <p:cNvGrpSpPr/>
              <p:nvPr/>
            </p:nvGrpSpPr>
            <p:grpSpPr>
              <a:xfrm rot="10800000">
                <a:off x="2849073" y="3079467"/>
                <a:ext cx="92400" cy="411825"/>
                <a:chOff x="2070100" y="2563700"/>
                <a:chExt cx="92400" cy="411825"/>
              </a:xfrm>
            </p:grpSpPr>
            <p:cxnSp>
              <p:nvCxnSpPr>
                <p:cNvPr id="4071" name="Google Shape;4071;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72" name="Google Shape;4072;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3" name="Google Shape;4073;p71"/>
            <p:cNvGrpSpPr/>
            <p:nvPr/>
          </p:nvGrpSpPr>
          <p:grpSpPr>
            <a:xfrm>
              <a:off x="3290132" y="1047018"/>
              <a:ext cx="1297929" cy="223003"/>
              <a:chOff x="6760035" y="3079467"/>
              <a:chExt cx="2396914" cy="411825"/>
            </a:xfrm>
          </p:grpSpPr>
          <p:sp>
            <p:nvSpPr>
              <p:cNvPr id="4074" name="Google Shape;4074;p7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5" name="Google Shape;4075;p71"/>
              <p:cNvGrpSpPr/>
              <p:nvPr/>
            </p:nvGrpSpPr>
            <p:grpSpPr>
              <a:xfrm rot="10800000">
                <a:off x="6760035" y="3079467"/>
                <a:ext cx="92400" cy="411825"/>
                <a:chOff x="2070100" y="2563700"/>
                <a:chExt cx="92400" cy="411825"/>
              </a:xfrm>
            </p:grpSpPr>
            <p:cxnSp>
              <p:nvCxnSpPr>
                <p:cNvPr id="4076" name="Google Shape;4076;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77" name="Google Shape;4077;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78" name="Google Shape;4078;p71"/>
          <p:cNvGrpSpPr/>
          <p:nvPr/>
        </p:nvGrpSpPr>
        <p:grpSpPr>
          <a:xfrm>
            <a:off x="2143176" y="3369134"/>
            <a:ext cx="1086701" cy="799429"/>
            <a:chOff x="2183288" y="3555572"/>
            <a:chExt cx="1136241" cy="835873"/>
          </a:xfrm>
        </p:grpSpPr>
        <p:sp>
          <p:nvSpPr>
            <p:cNvPr id="4079" name="Google Shape;4079;p7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0" name="Google Shape;4080;p71"/>
            <p:cNvGrpSpPr/>
            <p:nvPr/>
          </p:nvGrpSpPr>
          <p:grpSpPr>
            <a:xfrm>
              <a:off x="2205895" y="3637269"/>
              <a:ext cx="1089848" cy="724993"/>
              <a:chOff x="2205895" y="3637269"/>
              <a:chExt cx="1089848" cy="724993"/>
            </a:xfrm>
          </p:grpSpPr>
          <p:sp>
            <p:nvSpPr>
              <p:cNvPr id="4081" name="Google Shape;4081;p7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7" name="Google Shape;4087;p7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88" name="Google Shape;4088;p7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89" name="Google Shape;4089;p71"/>
            <p:cNvGrpSpPr/>
            <p:nvPr/>
          </p:nvGrpSpPr>
          <p:grpSpPr>
            <a:xfrm>
              <a:off x="3173850" y="3779426"/>
              <a:ext cx="145679" cy="70048"/>
              <a:chOff x="3173850" y="3779426"/>
              <a:chExt cx="145679" cy="70048"/>
            </a:xfrm>
          </p:grpSpPr>
          <p:cxnSp>
            <p:nvCxnSpPr>
              <p:cNvPr id="4090" name="Google Shape;4090;p7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91" name="Google Shape;4091;p7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71"/>
            <p:cNvGrpSpPr/>
            <p:nvPr/>
          </p:nvGrpSpPr>
          <p:grpSpPr>
            <a:xfrm>
              <a:off x="2183288" y="4139483"/>
              <a:ext cx="145133" cy="70048"/>
              <a:chOff x="2183288" y="4139483"/>
              <a:chExt cx="145133" cy="70048"/>
            </a:xfrm>
          </p:grpSpPr>
          <p:cxnSp>
            <p:nvCxnSpPr>
              <p:cNvPr id="4093" name="Google Shape;4093;p7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94" name="Google Shape;4094;p7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5" name="Google Shape;4095;p7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96" name="Google Shape;4096;p7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97" name="Google Shape;4097;p71"/>
            <p:cNvGrpSpPr/>
            <p:nvPr/>
          </p:nvGrpSpPr>
          <p:grpSpPr>
            <a:xfrm>
              <a:off x="2943836" y="4268886"/>
              <a:ext cx="60717" cy="122559"/>
              <a:chOff x="2943836" y="4268886"/>
              <a:chExt cx="60717" cy="122559"/>
            </a:xfrm>
          </p:grpSpPr>
          <p:sp>
            <p:nvSpPr>
              <p:cNvPr id="4098" name="Google Shape;4098;p7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99" name="Google Shape;4099;p7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00" name="Google Shape;4100;p71"/>
          <p:cNvGrpSpPr/>
          <p:nvPr/>
        </p:nvGrpSpPr>
        <p:grpSpPr>
          <a:xfrm>
            <a:off x="3406121" y="1290134"/>
            <a:ext cx="1675870" cy="758251"/>
            <a:chOff x="3530532" y="1496185"/>
            <a:chExt cx="1562000" cy="706730"/>
          </a:xfrm>
        </p:grpSpPr>
        <p:cxnSp>
          <p:nvCxnSpPr>
            <p:cNvPr id="4101" name="Google Shape;4101;p7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02" name="Google Shape;4102;p71"/>
            <p:cNvGrpSpPr/>
            <p:nvPr/>
          </p:nvGrpSpPr>
          <p:grpSpPr>
            <a:xfrm>
              <a:off x="3530532" y="1496185"/>
              <a:ext cx="323430" cy="463587"/>
              <a:chOff x="3530532" y="1496185"/>
              <a:chExt cx="323430" cy="463587"/>
            </a:xfrm>
          </p:grpSpPr>
          <p:grpSp>
            <p:nvGrpSpPr>
              <p:cNvPr id="4103" name="Google Shape;4103;p71"/>
              <p:cNvGrpSpPr/>
              <p:nvPr/>
            </p:nvGrpSpPr>
            <p:grpSpPr>
              <a:xfrm>
                <a:off x="3567462" y="1496185"/>
                <a:ext cx="286500" cy="361376"/>
                <a:chOff x="3567462" y="1496185"/>
                <a:chExt cx="286500" cy="361376"/>
              </a:xfrm>
            </p:grpSpPr>
            <p:cxnSp>
              <p:nvCxnSpPr>
                <p:cNvPr id="4104" name="Google Shape;4104;p7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05" name="Google Shape;4105;p7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6" name="Google Shape;4106;p7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71"/>
            <p:cNvGrpSpPr/>
            <p:nvPr/>
          </p:nvGrpSpPr>
          <p:grpSpPr>
            <a:xfrm>
              <a:off x="3891569" y="1779209"/>
              <a:ext cx="323945" cy="423706"/>
              <a:chOff x="3891569" y="1779209"/>
              <a:chExt cx="323945" cy="423706"/>
            </a:xfrm>
          </p:grpSpPr>
          <p:grpSp>
            <p:nvGrpSpPr>
              <p:cNvPr id="4108" name="Google Shape;4108;p71"/>
              <p:cNvGrpSpPr/>
              <p:nvPr/>
            </p:nvGrpSpPr>
            <p:grpSpPr>
              <a:xfrm>
                <a:off x="3929014" y="1881638"/>
                <a:ext cx="286500" cy="321278"/>
                <a:chOff x="3929014" y="1881638"/>
                <a:chExt cx="286500" cy="321278"/>
              </a:xfrm>
            </p:grpSpPr>
            <p:cxnSp>
              <p:nvCxnSpPr>
                <p:cNvPr id="4109" name="Google Shape;4109;p7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10" name="Google Shape;4110;p7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1" name="Google Shape;4111;p7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71"/>
            <p:cNvGrpSpPr/>
            <p:nvPr/>
          </p:nvGrpSpPr>
          <p:grpSpPr>
            <a:xfrm>
              <a:off x="4252606" y="1496185"/>
              <a:ext cx="324721" cy="463587"/>
              <a:chOff x="4252606" y="1496185"/>
              <a:chExt cx="324721" cy="463587"/>
            </a:xfrm>
          </p:grpSpPr>
          <p:grpSp>
            <p:nvGrpSpPr>
              <p:cNvPr id="4113" name="Google Shape;4113;p71"/>
              <p:cNvGrpSpPr/>
              <p:nvPr/>
            </p:nvGrpSpPr>
            <p:grpSpPr>
              <a:xfrm>
                <a:off x="4290828" y="1496185"/>
                <a:ext cx="286500" cy="361376"/>
                <a:chOff x="4290828" y="1496185"/>
                <a:chExt cx="286500" cy="361376"/>
              </a:xfrm>
            </p:grpSpPr>
            <p:cxnSp>
              <p:nvCxnSpPr>
                <p:cNvPr id="4114" name="Google Shape;4114;p7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15" name="Google Shape;4115;p7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6" name="Google Shape;4116;p7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71"/>
            <p:cNvGrpSpPr/>
            <p:nvPr/>
          </p:nvGrpSpPr>
          <p:grpSpPr>
            <a:xfrm>
              <a:off x="4613643" y="1763716"/>
              <a:ext cx="325308" cy="439200"/>
              <a:chOff x="4613643" y="1763716"/>
              <a:chExt cx="325308" cy="439200"/>
            </a:xfrm>
          </p:grpSpPr>
          <p:grpSp>
            <p:nvGrpSpPr>
              <p:cNvPr id="4118" name="Google Shape;4118;p71"/>
              <p:cNvGrpSpPr/>
              <p:nvPr/>
            </p:nvGrpSpPr>
            <p:grpSpPr>
              <a:xfrm>
                <a:off x="4652451" y="1879538"/>
                <a:ext cx="286500" cy="323378"/>
                <a:chOff x="4652451" y="1879538"/>
                <a:chExt cx="286500" cy="323378"/>
              </a:xfrm>
            </p:grpSpPr>
            <p:cxnSp>
              <p:nvCxnSpPr>
                <p:cNvPr id="4119" name="Google Shape;4119;p7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20" name="Google Shape;4120;p7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1" name="Google Shape;4121;p7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2" name="Google Shape;4122;p71"/>
          <p:cNvGrpSpPr/>
          <p:nvPr/>
        </p:nvGrpSpPr>
        <p:grpSpPr>
          <a:xfrm>
            <a:off x="3417981" y="2143759"/>
            <a:ext cx="1652173" cy="391517"/>
            <a:chOff x="3512551" y="2358270"/>
            <a:chExt cx="1597383" cy="378533"/>
          </a:xfrm>
        </p:grpSpPr>
        <p:cxnSp>
          <p:nvCxnSpPr>
            <p:cNvPr id="4123" name="Google Shape;4123;p71"/>
            <p:cNvCxnSpPr>
              <a:stCxn id="4124" idx="6"/>
              <a:endCxn id="412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126" name="Google Shape;4126;p71"/>
            <p:cNvGrpSpPr/>
            <p:nvPr/>
          </p:nvGrpSpPr>
          <p:grpSpPr>
            <a:xfrm>
              <a:off x="3512551" y="2358270"/>
              <a:ext cx="225647" cy="307714"/>
              <a:chOff x="2182679" y="2004714"/>
              <a:chExt cx="792300" cy="1080458"/>
            </a:xfrm>
          </p:grpSpPr>
          <p:cxnSp>
            <p:nvCxnSpPr>
              <p:cNvPr id="4127" name="Google Shape;4127;p71"/>
              <p:cNvCxnSpPr>
                <a:stCxn id="412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24" name="Google Shape;4124;p7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71"/>
            <p:cNvGrpSpPr/>
            <p:nvPr/>
          </p:nvGrpSpPr>
          <p:grpSpPr>
            <a:xfrm>
              <a:off x="3969644" y="2440153"/>
              <a:ext cx="225853" cy="296651"/>
              <a:chOff x="3775710" y="1729289"/>
              <a:chExt cx="136500" cy="179289"/>
            </a:xfrm>
          </p:grpSpPr>
          <p:cxnSp>
            <p:nvCxnSpPr>
              <p:cNvPr id="4130" name="Google Shape;4130;p7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31" name="Google Shape;4131;p7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71"/>
            <p:cNvGrpSpPr/>
            <p:nvPr/>
          </p:nvGrpSpPr>
          <p:grpSpPr>
            <a:xfrm>
              <a:off x="4427051" y="2358270"/>
              <a:ext cx="225647" cy="307714"/>
              <a:chOff x="5393704" y="2004714"/>
              <a:chExt cx="792300" cy="1080458"/>
            </a:xfrm>
          </p:grpSpPr>
          <p:cxnSp>
            <p:nvCxnSpPr>
              <p:cNvPr id="4134" name="Google Shape;4134;p71"/>
              <p:cNvCxnSpPr>
                <a:stCxn id="413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36" name="Google Shape;4136;p7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71"/>
            <p:cNvGrpSpPr/>
            <p:nvPr/>
          </p:nvGrpSpPr>
          <p:grpSpPr>
            <a:xfrm>
              <a:off x="4884287" y="2440252"/>
              <a:ext cx="225647" cy="296532"/>
              <a:chOff x="6999166" y="2292572"/>
              <a:chExt cx="792300" cy="1041192"/>
            </a:xfrm>
          </p:grpSpPr>
          <p:cxnSp>
            <p:nvCxnSpPr>
              <p:cNvPr id="4138" name="Google Shape;4138;p7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125" name="Google Shape;4125;p7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0" name="Google Shape;4140;p71"/>
          <p:cNvGrpSpPr/>
          <p:nvPr/>
        </p:nvGrpSpPr>
        <p:grpSpPr>
          <a:xfrm>
            <a:off x="6838789" y="979959"/>
            <a:ext cx="1581844" cy="732818"/>
            <a:chOff x="634175" y="2986275"/>
            <a:chExt cx="3147949" cy="1458344"/>
          </a:xfrm>
        </p:grpSpPr>
        <p:cxnSp>
          <p:nvCxnSpPr>
            <p:cNvPr id="4141" name="Google Shape;4141;p71"/>
            <p:cNvCxnSpPr>
              <a:stCxn id="4142" idx="4"/>
              <a:endCxn id="414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44" name="Google Shape;4144;p71"/>
            <p:cNvCxnSpPr>
              <a:stCxn id="4143" idx="0"/>
              <a:endCxn id="414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46" name="Google Shape;4146;p71"/>
            <p:cNvCxnSpPr>
              <a:stCxn id="4145" idx="4"/>
              <a:endCxn id="414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48" name="Google Shape;4148;p71"/>
            <p:cNvCxnSpPr>
              <a:stCxn id="4147" idx="0"/>
              <a:endCxn id="414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49" name="Google Shape;4149;p7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45" name="Google Shape;4145;p7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42" name="Google Shape;4142;p7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47" name="Google Shape;4147;p7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43" name="Google Shape;4143;p7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50" name="Google Shape;4150;p71"/>
          <p:cNvGrpSpPr/>
          <p:nvPr/>
        </p:nvGrpSpPr>
        <p:grpSpPr>
          <a:xfrm>
            <a:off x="3406504" y="2674269"/>
            <a:ext cx="1675128" cy="313674"/>
            <a:chOff x="998425" y="1182125"/>
            <a:chExt cx="1065400" cy="199500"/>
          </a:xfrm>
        </p:grpSpPr>
        <p:sp>
          <p:nvSpPr>
            <p:cNvPr id="4151" name="Google Shape;4151;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71"/>
          <p:cNvGrpSpPr/>
          <p:nvPr/>
        </p:nvGrpSpPr>
        <p:grpSpPr>
          <a:xfrm>
            <a:off x="3406503" y="3630235"/>
            <a:ext cx="1675129" cy="525345"/>
            <a:chOff x="5194708" y="3484366"/>
            <a:chExt cx="3148148" cy="987304"/>
          </a:xfrm>
        </p:grpSpPr>
        <p:grpSp>
          <p:nvGrpSpPr>
            <p:cNvPr id="4157" name="Google Shape;4157;p71"/>
            <p:cNvGrpSpPr/>
            <p:nvPr/>
          </p:nvGrpSpPr>
          <p:grpSpPr>
            <a:xfrm>
              <a:off x="7531521" y="3484366"/>
              <a:ext cx="811335" cy="987304"/>
              <a:chOff x="3379425" y="1617275"/>
              <a:chExt cx="1090650" cy="1327200"/>
            </a:xfrm>
          </p:grpSpPr>
          <p:sp>
            <p:nvSpPr>
              <p:cNvPr id="4158" name="Google Shape;4158;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1" name="Google Shape;4161;p71"/>
            <p:cNvGrpSpPr/>
            <p:nvPr/>
          </p:nvGrpSpPr>
          <p:grpSpPr>
            <a:xfrm>
              <a:off x="6752546" y="3484366"/>
              <a:ext cx="811428" cy="987304"/>
              <a:chOff x="2332275" y="1617275"/>
              <a:chExt cx="1090775" cy="1327200"/>
            </a:xfrm>
          </p:grpSpPr>
          <p:sp>
            <p:nvSpPr>
              <p:cNvPr id="4162" name="Google Shape;4162;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71"/>
            <p:cNvGrpSpPr/>
            <p:nvPr/>
          </p:nvGrpSpPr>
          <p:grpSpPr>
            <a:xfrm>
              <a:off x="5973664" y="3484366"/>
              <a:ext cx="811335" cy="987304"/>
              <a:chOff x="1285250" y="1617275"/>
              <a:chExt cx="1090650" cy="1327200"/>
            </a:xfrm>
          </p:grpSpPr>
          <p:sp>
            <p:nvSpPr>
              <p:cNvPr id="4166" name="Google Shape;4166;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71"/>
            <p:cNvGrpSpPr/>
            <p:nvPr/>
          </p:nvGrpSpPr>
          <p:grpSpPr>
            <a:xfrm>
              <a:off x="5194708" y="3484366"/>
              <a:ext cx="811409" cy="987304"/>
              <a:chOff x="238125" y="1617275"/>
              <a:chExt cx="1090750" cy="1327200"/>
            </a:xfrm>
          </p:grpSpPr>
          <p:sp>
            <p:nvSpPr>
              <p:cNvPr id="4170" name="Google Shape;4170;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3" name="Google Shape;4173;p71"/>
          <p:cNvGrpSpPr/>
          <p:nvPr/>
        </p:nvGrpSpPr>
        <p:grpSpPr>
          <a:xfrm>
            <a:off x="6840188" y="2276124"/>
            <a:ext cx="1579046" cy="522230"/>
            <a:chOff x="6853641" y="2534077"/>
            <a:chExt cx="1515545" cy="501229"/>
          </a:xfrm>
        </p:grpSpPr>
        <p:grpSp>
          <p:nvGrpSpPr>
            <p:cNvPr id="4174" name="Google Shape;4174;p71"/>
            <p:cNvGrpSpPr/>
            <p:nvPr/>
          </p:nvGrpSpPr>
          <p:grpSpPr>
            <a:xfrm>
              <a:off x="6853641" y="2618923"/>
              <a:ext cx="1515545" cy="324556"/>
              <a:chOff x="6853641" y="2618923"/>
              <a:chExt cx="1515545" cy="324556"/>
            </a:xfrm>
          </p:grpSpPr>
          <p:sp>
            <p:nvSpPr>
              <p:cNvPr id="4175" name="Google Shape;4175;p7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7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71"/>
          <p:cNvGrpSpPr/>
          <p:nvPr/>
        </p:nvGrpSpPr>
        <p:grpSpPr>
          <a:xfrm>
            <a:off x="3435080" y="3151165"/>
            <a:ext cx="1617976" cy="346616"/>
            <a:chOff x="1808063" y="4294338"/>
            <a:chExt cx="3370782" cy="721817"/>
          </a:xfrm>
        </p:grpSpPr>
        <p:sp>
          <p:nvSpPr>
            <p:cNvPr id="4186" name="Google Shape;4186;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71"/>
          <p:cNvGrpSpPr/>
          <p:nvPr/>
        </p:nvGrpSpPr>
        <p:grpSpPr>
          <a:xfrm>
            <a:off x="5261076" y="3817915"/>
            <a:ext cx="1417067" cy="350605"/>
            <a:chOff x="4234950" y="2101012"/>
            <a:chExt cx="4219974" cy="1044090"/>
          </a:xfrm>
        </p:grpSpPr>
        <p:sp>
          <p:nvSpPr>
            <p:cNvPr id="4197" name="Google Shape;4197;p7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3" name="Google Shape;4213;p71"/>
          <p:cNvGrpSpPr/>
          <p:nvPr/>
        </p:nvGrpSpPr>
        <p:grpSpPr>
          <a:xfrm>
            <a:off x="6836548" y="1808672"/>
            <a:ext cx="1586327" cy="371557"/>
            <a:chOff x="1247650" y="2075423"/>
            <a:chExt cx="6648477" cy="1557238"/>
          </a:xfrm>
        </p:grpSpPr>
        <p:sp>
          <p:nvSpPr>
            <p:cNvPr id="4214" name="Google Shape;4214;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71"/>
          <p:cNvGrpSpPr/>
          <p:nvPr/>
        </p:nvGrpSpPr>
        <p:grpSpPr>
          <a:xfrm>
            <a:off x="5267818" y="961862"/>
            <a:ext cx="1415601" cy="1648533"/>
            <a:chOff x="1839112" y="2209163"/>
            <a:chExt cx="1918159" cy="2233784"/>
          </a:xfrm>
        </p:grpSpPr>
        <p:sp>
          <p:nvSpPr>
            <p:cNvPr id="4221" name="Google Shape;4221;p7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4" name="Google Shape;4224;p71"/>
            <p:cNvCxnSpPr>
              <a:stCxn id="4221" idx="6"/>
              <a:endCxn id="422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25" name="Google Shape;4225;p71"/>
            <p:cNvCxnSpPr>
              <a:stCxn id="4222" idx="4"/>
              <a:endCxn id="422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227" name="Google Shape;4227;p71"/>
            <p:cNvCxnSpPr>
              <a:stCxn id="4226" idx="6"/>
              <a:endCxn id="422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28" name="Google Shape;4228;p71"/>
            <p:cNvCxnSpPr>
              <a:stCxn id="4223" idx="4"/>
              <a:endCxn id="422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226" name="Google Shape;4226;p7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31" name="Google Shape;4231;p71"/>
            <p:cNvCxnSpPr>
              <a:endCxn id="423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32" name="Google Shape;4232;p71"/>
          <p:cNvGrpSpPr/>
          <p:nvPr/>
        </p:nvGrpSpPr>
        <p:grpSpPr>
          <a:xfrm>
            <a:off x="3425084" y="979946"/>
            <a:ext cx="1637968" cy="154942"/>
            <a:chOff x="238125" y="2506075"/>
            <a:chExt cx="7115411" cy="673075"/>
          </a:xfrm>
        </p:grpSpPr>
        <p:sp>
          <p:nvSpPr>
            <p:cNvPr id="4233" name="Google Shape;4233;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71"/>
          <p:cNvGrpSpPr/>
          <p:nvPr/>
        </p:nvGrpSpPr>
        <p:grpSpPr>
          <a:xfrm>
            <a:off x="1965820" y="1294664"/>
            <a:ext cx="1262932" cy="785408"/>
            <a:chOff x="548861" y="389676"/>
            <a:chExt cx="3843371" cy="2390163"/>
          </a:xfrm>
        </p:grpSpPr>
        <p:cxnSp>
          <p:nvCxnSpPr>
            <p:cNvPr id="4239" name="Google Shape;4239;p7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40" name="Google Shape;4240;p7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41" name="Google Shape;4241;p7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42" name="Google Shape;4242;p7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43" name="Google Shape;4243;p7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44" name="Google Shape;4244;p7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45" name="Google Shape;4245;p7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46" name="Google Shape;4246;p7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71"/>
          <p:cNvGrpSpPr/>
          <p:nvPr/>
        </p:nvGrpSpPr>
        <p:grpSpPr>
          <a:xfrm>
            <a:off x="753952" y="2401541"/>
            <a:ext cx="1412054" cy="633562"/>
            <a:chOff x="1187400" y="2529299"/>
            <a:chExt cx="6769193" cy="2241903"/>
          </a:xfrm>
        </p:grpSpPr>
        <p:sp>
          <p:nvSpPr>
            <p:cNvPr id="4253" name="Google Shape;4253;p7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54" name="Google Shape;4254;p7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55" name="Google Shape;4255;p7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56" name="Google Shape;4256;p7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57" name="Google Shape;4257;p7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58" name="Google Shape;4258;p7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59" name="Google Shape;4259;p7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260" name="Google Shape;4260;p71"/>
            <p:cNvCxnSpPr>
              <a:stCxn id="4253" idx="2"/>
              <a:endCxn id="425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1" name="Google Shape;4261;p71"/>
            <p:cNvCxnSpPr>
              <a:stCxn id="4255" idx="0"/>
              <a:endCxn id="425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2" name="Google Shape;4262;p71"/>
            <p:cNvCxnSpPr>
              <a:stCxn id="4255" idx="2"/>
              <a:endCxn id="425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3" name="Google Shape;4263;p71"/>
            <p:cNvCxnSpPr>
              <a:stCxn id="4256" idx="0"/>
              <a:endCxn id="425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4" name="Google Shape;4264;p71"/>
            <p:cNvCxnSpPr>
              <a:stCxn id="4254" idx="2"/>
              <a:endCxn id="425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65" name="Google Shape;4265;p71"/>
            <p:cNvCxnSpPr>
              <a:stCxn id="4258" idx="0"/>
              <a:endCxn id="425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266" name="Google Shape;4266;p71"/>
          <p:cNvGrpSpPr/>
          <p:nvPr/>
        </p:nvGrpSpPr>
        <p:grpSpPr>
          <a:xfrm>
            <a:off x="6840198" y="2894250"/>
            <a:ext cx="1579035" cy="540873"/>
            <a:chOff x="6895650" y="3126697"/>
            <a:chExt cx="1436662" cy="492105"/>
          </a:xfrm>
        </p:grpSpPr>
        <p:sp>
          <p:nvSpPr>
            <p:cNvPr id="4267" name="Google Shape;4267;p7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2" name="Google Shape;4272;p71"/>
            <p:cNvGrpSpPr/>
            <p:nvPr/>
          </p:nvGrpSpPr>
          <p:grpSpPr>
            <a:xfrm>
              <a:off x="6995957" y="3335810"/>
              <a:ext cx="1230393" cy="71754"/>
              <a:chOff x="6995957" y="3287964"/>
              <a:chExt cx="1230393" cy="71754"/>
            </a:xfrm>
          </p:grpSpPr>
          <p:sp>
            <p:nvSpPr>
              <p:cNvPr id="4273" name="Google Shape;4273;p7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8" name="Google Shape;4278;p71"/>
          <p:cNvGrpSpPr/>
          <p:nvPr/>
        </p:nvGrpSpPr>
        <p:grpSpPr>
          <a:xfrm>
            <a:off x="6838780" y="3531013"/>
            <a:ext cx="1581862" cy="650625"/>
            <a:chOff x="6777990" y="3710194"/>
            <a:chExt cx="1646915" cy="677382"/>
          </a:xfrm>
        </p:grpSpPr>
        <p:grpSp>
          <p:nvGrpSpPr>
            <p:cNvPr id="4279" name="Google Shape;4279;p71"/>
            <p:cNvGrpSpPr/>
            <p:nvPr/>
          </p:nvGrpSpPr>
          <p:grpSpPr>
            <a:xfrm>
              <a:off x="6777990" y="3874492"/>
              <a:ext cx="411129" cy="513083"/>
              <a:chOff x="6777990" y="3874492"/>
              <a:chExt cx="411129" cy="513083"/>
            </a:xfrm>
          </p:grpSpPr>
          <p:cxnSp>
            <p:nvCxnSpPr>
              <p:cNvPr id="4280" name="Google Shape;4280;p7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81" name="Google Shape;4281;p7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71"/>
            <p:cNvGrpSpPr/>
            <p:nvPr/>
          </p:nvGrpSpPr>
          <p:grpSpPr>
            <a:xfrm>
              <a:off x="7188425" y="3710194"/>
              <a:ext cx="411123" cy="520535"/>
              <a:chOff x="7188425" y="3710194"/>
              <a:chExt cx="411123" cy="520535"/>
            </a:xfrm>
          </p:grpSpPr>
          <p:cxnSp>
            <p:nvCxnSpPr>
              <p:cNvPr id="4283" name="Google Shape;4283;p7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84" name="Google Shape;4284;p7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71"/>
            <p:cNvGrpSpPr/>
            <p:nvPr/>
          </p:nvGrpSpPr>
          <p:grpSpPr>
            <a:xfrm>
              <a:off x="7603341" y="3874492"/>
              <a:ext cx="411474" cy="513083"/>
              <a:chOff x="7603341" y="3874492"/>
              <a:chExt cx="411474" cy="513083"/>
            </a:xfrm>
          </p:grpSpPr>
          <p:cxnSp>
            <p:nvCxnSpPr>
              <p:cNvPr id="4286" name="Google Shape;4286;p7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87" name="Google Shape;4287;p7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8" name="Google Shape;4288;p71"/>
            <p:cNvGrpSpPr/>
            <p:nvPr/>
          </p:nvGrpSpPr>
          <p:grpSpPr>
            <a:xfrm>
              <a:off x="8013776" y="3722847"/>
              <a:ext cx="411129" cy="507881"/>
              <a:chOff x="8013776" y="3722847"/>
              <a:chExt cx="411129" cy="507881"/>
            </a:xfrm>
          </p:grpSpPr>
          <p:cxnSp>
            <p:nvCxnSpPr>
              <p:cNvPr id="4289" name="Google Shape;4289;p7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90" name="Google Shape;4290;p7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1" name="Google Shape;4291;p71"/>
          <p:cNvGrpSpPr/>
          <p:nvPr/>
        </p:nvGrpSpPr>
        <p:grpSpPr>
          <a:xfrm>
            <a:off x="5258295" y="2703853"/>
            <a:ext cx="1421889" cy="1020603"/>
            <a:chOff x="5190863" y="2824811"/>
            <a:chExt cx="1544860" cy="1108869"/>
          </a:xfrm>
        </p:grpSpPr>
        <p:grpSp>
          <p:nvGrpSpPr>
            <p:cNvPr id="4292" name="Google Shape;4292;p71"/>
            <p:cNvGrpSpPr/>
            <p:nvPr/>
          </p:nvGrpSpPr>
          <p:grpSpPr>
            <a:xfrm>
              <a:off x="5938695" y="3176919"/>
              <a:ext cx="685761" cy="404739"/>
              <a:chOff x="5938695" y="3176919"/>
              <a:chExt cx="685761" cy="404739"/>
            </a:xfrm>
          </p:grpSpPr>
          <p:grpSp>
            <p:nvGrpSpPr>
              <p:cNvPr id="4293" name="Google Shape;4293;p71"/>
              <p:cNvGrpSpPr/>
              <p:nvPr/>
            </p:nvGrpSpPr>
            <p:grpSpPr>
              <a:xfrm>
                <a:off x="5938695" y="3176919"/>
                <a:ext cx="685761" cy="404739"/>
                <a:chOff x="5938695" y="3176919"/>
                <a:chExt cx="685761" cy="404739"/>
              </a:xfrm>
            </p:grpSpPr>
            <p:sp>
              <p:nvSpPr>
                <p:cNvPr id="4294" name="Google Shape;4294;p7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6" name="Google Shape;4296;p7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71"/>
            <p:cNvGrpSpPr/>
            <p:nvPr/>
          </p:nvGrpSpPr>
          <p:grpSpPr>
            <a:xfrm>
              <a:off x="5305233" y="3176835"/>
              <a:ext cx="685971" cy="404655"/>
              <a:chOff x="5305233" y="3176835"/>
              <a:chExt cx="685971" cy="404655"/>
            </a:xfrm>
          </p:grpSpPr>
          <p:grpSp>
            <p:nvGrpSpPr>
              <p:cNvPr id="4298" name="Google Shape;4298;p71"/>
              <p:cNvGrpSpPr/>
              <p:nvPr/>
            </p:nvGrpSpPr>
            <p:grpSpPr>
              <a:xfrm>
                <a:off x="5305233" y="3176835"/>
                <a:ext cx="685971" cy="404655"/>
                <a:chOff x="5305233" y="3176835"/>
                <a:chExt cx="685971" cy="404655"/>
              </a:xfrm>
            </p:grpSpPr>
            <p:sp>
              <p:nvSpPr>
                <p:cNvPr id="4299" name="Google Shape;4299;p7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1" name="Google Shape;4301;p7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2" name="Google Shape;4302;p7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3" name="Google Shape;4303;p71"/>
            <p:cNvGrpSpPr/>
            <p:nvPr/>
          </p:nvGrpSpPr>
          <p:grpSpPr>
            <a:xfrm>
              <a:off x="5657361" y="2824811"/>
              <a:ext cx="1078361" cy="404655"/>
              <a:chOff x="5657361" y="2824811"/>
              <a:chExt cx="1078361" cy="404655"/>
            </a:xfrm>
          </p:grpSpPr>
          <p:grpSp>
            <p:nvGrpSpPr>
              <p:cNvPr id="4304" name="Google Shape;4304;p71"/>
              <p:cNvGrpSpPr/>
              <p:nvPr/>
            </p:nvGrpSpPr>
            <p:grpSpPr>
              <a:xfrm>
                <a:off x="5657361" y="2824811"/>
                <a:ext cx="1078361" cy="404655"/>
                <a:chOff x="5657361" y="2824811"/>
                <a:chExt cx="1078361" cy="404655"/>
              </a:xfrm>
            </p:grpSpPr>
            <p:grpSp>
              <p:nvGrpSpPr>
                <p:cNvPr id="4305" name="Google Shape;4305;p71"/>
                <p:cNvGrpSpPr/>
                <p:nvPr/>
              </p:nvGrpSpPr>
              <p:grpSpPr>
                <a:xfrm>
                  <a:off x="5938485" y="2824811"/>
                  <a:ext cx="797237" cy="404655"/>
                  <a:chOff x="5938485" y="2824811"/>
                  <a:chExt cx="797237" cy="404655"/>
                </a:xfrm>
              </p:grpSpPr>
              <p:sp>
                <p:nvSpPr>
                  <p:cNvPr id="4306" name="Google Shape;4306;p7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8" name="Google Shape;4308;p7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9" name="Google Shape;4309;p7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71"/>
            <p:cNvGrpSpPr/>
            <p:nvPr/>
          </p:nvGrpSpPr>
          <p:grpSpPr>
            <a:xfrm>
              <a:off x="5190863" y="3528942"/>
              <a:ext cx="1078026" cy="404739"/>
              <a:chOff x="5190863" y="3528942"/>
              <a:chExt cx="1078026" cy="404739"/>
            </a:xfrm>
          </p:grpSpPr>
          <p:sp>
            <p:nvSpPr>
              <p:cNvPr id="4311" name="Google Shape;4311;p7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2" name="Google Shape;4312;p71"/>
              <p:cNvGrpSpPr/>
              <p:nvPr/>
            </p:nvGrpSpPr>
            <p:grpSpPr>
              <a:xfrm>
                <a:off x="5190863" y="3528942"/>
                <a:ext cx="1078026" cy="404739"/>
                <a:chOff x="5190863" y="3528942"/>
                <a:chExt cx="1078026" cy="404739"/>
              </a:xfrm>
            </p:grpSpPr>
            <p:sp>
              <p:nvSpPr>
                <p:cNvPr id="4313" name="Google Shape;4313;p7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15" name="Google Shape;4315;p71"/>
          <p:cNvGrpSpPr/>
          <p:nvPr/>
        </p:nvGrpSpPr>
        <p:grpSpPr>
          <a:xfrm>
            <a:off x="724302" y="1268321"/>
            <a:ext cx="1086719" cy="879487"/>
            <a:chOff x="803162" y="1474292"/>
            <a:chExt cx="1086719" cy="879487"/>
          </a:xfrm>
        </p:grpSpPr>
        <p:grpSp>
          <p:nvGrpSpPr>
            <p:cNvPr id="4316" name="Google Shape;4316;p71"/>
            <p:cNvGrpSpPr/>
            <p:nvPr/>
          </p:nvGrpSpPr>
          <p:grpSpPr>
            <a:xfrm>
              <a:off x="803162" y="1625948"/>
              <a:ext cx="445856" cy="576579"/>
              <a:chOff x="803162" y="1625948"/>
              <a:chExt cx="445856" cy="576579"/>
            </a:xfrm>
          </p:grpSpPr>
          <p:sp>
            <p:nvSpPr>
              <p:cNvPr id="4317" name="Google Shape;4317;p7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71"/>
              <p:cNvGrpSpPr/>
              <p:nvPr/>
            </p:nvGrpSpPr>
            <p:grpSpPr>
              <a:xfrm>
                <a:off x="1056023" y="1625948"/>
                <a:ext cx="192995" cy="576579"/>
                <a:chOff x="1056023" y="1625948"/>
                <a:chExt cx="192995" cy="576579"/>
              </a:xfrm>
            </p:grpSpPr>
            <p:sp>
              <p:nvSpPr>
                <p:cNvPr id="4319" name="Google Shape;4319;p7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4" name="Google Shape;4324;p71"/>
            <p:cNvGrpSpPr/>
            <p:nvPr/>
          </p:nvGrpSpPr>
          <p:grpSpPr>
            <a:xfrm>
              <a:off x="1371406" y="1474292"/>
              <a:ext cx="518475" cy="879487"/>
              <a:chOff x="1398231" y="1474292"/>
              <a:chExt cx="518475" cy="879487"/>
            </a:xfrm>
          </p:grpSpPr>
          <p:grpSp>
            <p:nvGrpSpPr>
              <p:cNvPr id="4325" name="Google Shape;4325;p71"/>
              <p:cNvGrpSpPr/>
              <p:nvPr/>
            </p:nvGrpSpPr>
            <p:grpSpPr>
              <a:xfrm>
                <a:off x="1398231" y="1474292"/>
                <a:ext cx="518475" cy="341643"/>
                <a:chOff x="1398231" y="1474292"/>
                <a:chExt cx="518475" cy="341643"/>
              </a:xfrm>
            </p:grpSpPr>
            <p:sp>
              <p:nvSpPr>
                <p:cNvPr id="4326" name="Google Shape;4326;p7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7" name="Google Shape;4327;p71"/>
                <p:cNvGrpSpPr/>
                <p:nvPr/>
              </p:nvGrpSpPr>
              <p:grpSpPr>
                <a:xfrm>
                  <a:off x="1616453" y="1474292"/>
                  <a:ext cx="300253" cy="341643"/>
                  <a:chOff x="1616453" y="1475379"/>
                  <a:chExt cx="300253" cy="341643"/>
                </a:xfrm>
              </p:grpSpPr>
              <p:sp>
                <p:nvSpPr>
                  <p:cNvPr id="4328" name="Google Shape;4328;p7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5" name="Google Shape;4335;p71"/>
                  <p:cNvGrpSpPr/>
                  <p:nvPr/>
                </p:nvGrpSpPr>
                <p:grpSpPr>
                  <a:xfrm>
                    <a:off x="1839639" y="1475379"/>
                    <a:ext cx="77067" cy="341643"/>
                    <a:chOff x="1839639" y="1475379"/>
                    <a:chExt cx="77067" cy="341643"/>
                  </a:xfrm>
                </p:grpSpPr>
                <p:sp>
                  <p:nvSpPr>
                    <p:cNvPr id="4336" name="Google Shape;4336;p7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38" name="Google Shape;4338;p71"/>
              <p:cNvGrpSpPr/>
              <p:nvPr/>
            </p:nvGrpSpPr>
            <p:grpSpPr>
              <a:xfrm>
                <a:off x="1398451" y="2012951"/>
                <a:ext cx="518255" cy="340828"/>
                <a:chOff x="1398451" y="2012951"/>
                <a:chExt cx="518255" cy="340828"/>
              </a:xfrm>
            </p:grpSpPr>
            <p:sp>
              <p:nvSpPr>
                <p:cNvPr id="4339" name="Google Shape;4339;p7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0" name="Google Shape;4340;p71"/>
                <p:cNvGrpSpPr/>
                <p:nvPr/>
              </p:nvGrpSpPr>
              <p:grpSpPr>
                <a:xfrm>
                  <a:off x="1616453" y="2012951"/>
                  <a:ext cx="300253" cy="340828"/>
                  <a:chOff x="1616453" y="2013538"/>
                  <a:chExt cx="300253" cy="340828"/>
                </a:xfrm>
              </p:grpSpPr>
              <p:sp>
                <p:nvSpPr>
                  <p:cNvPr id="4341" name="Google Shape;4341;p7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8" name="Google Shape;4348;p71"/>
                  <p:cNvGrpSpPr/>
                  <p:nvPr/>
                </p:nvGrpSpPr>
                <p:grpSpPr>
                  <a:xfrm>
                    <a:off x="1839639" y="2013538"/>
                    <a:ext cx="77067" cy="340828"/>
                    <a:chOff x="1839639" y="2013538"/>
                    <a:chExt cx="77067" cy="340828"/>
                  </a:xfrm>
                </p:grpSpPr>
                <p:sp>
                  <p:nvSpPr>
                    <p:cNvPr id="4349" name="Google Shape;4349;p7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51" name="Google Shape;4351;p71"/>
          <p:cNvGrpSpPr/>
          <p:nvPr/>
        </p:nvGrpSpPr>
        <p:grpSpPr>
          <a:xfrm>
            <a:off x="721126" y="3399508"/>
            <a:ext cx="1368681" cy="682918"/>
            <a:chOff x="724986" y="3605478"/>
            <a:chExt cx="1368681" cy="682918"/>
          </a:xfrm>
        </p:grpSpPr>
        <p:grpSp>
          <p:nvGrpSpPr>
            <p:cNvPr id="4352" name="Google Shape;4352;p71"/>
            <p:cNvGrpSpPr/>
            <p:nvPr/>
          </p:nvGrpSpPr>
          <p:grpSpPr>
            <a:xfrm>
              <a:off x="1289102" y="3823629"/>
              <a:ext cx="240442" cy="250435"/>
              <a:chOff x="-165066" y="3843615"/>
              <a:chExt cx="221259" cy="230455"/>
            </a:xfrm>
          </p:grpSpPr>
          <p:sp>
            <p:nvSpPr>
              <p:cNvPr id="4353" name="Google Shape;4353;p7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71"/>
            <p:cNvGrpSpPr/>
            <p:nvPr/>
          </p:nvGrpSpPr>
          <p:grpSpPr>
            <a:xfrm>
              <a:off x="724986" y="3605478"/>
              <a:ext cx="1368681" cy="682918"/>
              <a:chOff x="724986" y="3605478"/>
              <a:chExt cx="1368681" cy="682918"/>
            </a:xfrm>
          </p:grpSpPr>
          <p:grpSp>
            <p:nvGrpSpPr>
              <p:cNvPr id="4374" name="Google Shape;4374;p71"/>
              <p:cNvGrpSpPr/>
              <p:nvPr/>
            </p:nvGrpSpPr>
            <p:grpSpPr>
              <a:xfrm>
                <a:off x="1498221" y="4047614"/>
                <a:ext cx="529172" cy="240783"/>
                <a:chOff x="1498221" y="4047614"/>
                <a:chExt cx="529172" cy="240783"/>
              </a:xfrm>
            </p:grpSpPr>
            <p:grpSp>
              <p:nvGrpSpPr>
                <p:cNvPr id="4375" name="Google Shape;4375;p71"/>
                <p:cNvGrpSpPr/>
                <p:nvPr/>
              </p:nvGrpSpPr>
              <p:grpSpPr>
                <a:xfrm>
                  <a:off x="1826655" y="4224370"/>
                  <a:ext cx="200738" cy="25631"/>
                  <a:chOff x="1826655" y="4224370"/>
                  <a:chExt cx="200738" cy="25631"/>
                </a:xfrm>
              </p:grpSpPr>
              <p:sp>
                <p:nvSpPr>
                  <p:cNvPr id="4376" name="Google Shape;4376;p7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71"/>
                <p:cNvGrpSpPr/>
                <p:nvPr/>
              </p:nvGrpSpPr>
              <p:grpSpPr>
                <a:xfrm>
                  <a:off x="1498221" y="4047614"/>
                  <a:ext cx="328444" cy="240783"/>
                  <a:chOff x="1498221" y="4047614"/>
                  <a:chExt cx="328444" cy="240783"/>
                </a:xfrm>
              </p:grpSpPr>
              <p:sp>
                <p:nvSpPr>
                  <p:cNvPr id="4379" name="Google Shape;4379;p7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0" name="Google Shape;4380;p71"/>
                  <p:cNvGrpSpPr/>
                  <p:nvPr/>
                </p:nvGrpSpPr>
                <p:grpSpPr>
                  <a:xfrm>
                    <a:off x="1498221" y="4047614"/>
                    <a:ext cx="150566" cy="190416"/>
                    <a:chOff x="1498221" y="4047614"/>
                    <a:chExt cx="150566" cy="190416"/>
                  </a:xfrm>
                </p:grpSpPr>
                <p:sp>
                  <p:nvSpPr>
                    <p:cNvPr id="4381" name="Google Shape;4381;p7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83" name="Google Shape;4383;p71"/>
              <p:cNvGrpSpPr/>
              <p:nvPr/>
            </p:nvGrpSpPr>
            <p:grpSpPr>
              <a:xfrm>
                <a:off x="1560718" y="3800594"/>
                <a:ext cx="532948" cy="302090"/>
                <a:chOff x="1560718" y="3800594"/>
                <a:chExt cx="532948" cy="302090"/>
              </a:xfrm>
            </p:grpSpPr>
            <p:grpSp>
              <p:nvGrpSpPr>
                <p:cNvPr id="4384" name="Google Shape;4384;p71"/>
                <p:cNvGrpSpPr/>
                <p:nvPr/>
              </p:nvGrpSpPr>
              <p:grpSpPr>
                <a:xfrm>
                  <a:off x="1912179" y="3827344"/>
                  <a:ext cx="181487" cy="25631"/>
                  <a:chOff x="1912179" y="3827344"/>
                  <a:chExt cx="181487" cy="25631"/>
                </a:xfrm>
              </p:grpSpPr>
              <p:sp>
                <p:nvSpPr>
                  <p:cNvPr id="4385" name="Google Shape;4385;p7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71"/>
                <p:cNvGrpSpPr/>
                <p:nvPr/>
              </p:nvGrpSpPr>
              <p:grpSpPr>
                <a:xfrm>
                  <a:off x="1912179" y="4044505"/>
                  <a:ext cx="181487" cy="25622"/>
                  <a:chOff x="1912179" y="4044506"/>
                  <a:chExt cx="181487" cy="25622"/>
                </a:xfrm>
              </p:grpSpPr>
              <p:sp>
                <p:nvSpPr>
                  <p:cNvPr id="4388" name="Google Shape;4388;p7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71"/>
                <p:cNvGrpSpPr/>
                <p:nvPr/>
              </p:nvGrpSpPr>
              <p:grpSpPr>
                <a:xfrm>
                  <a:off x="1560718" y="3800594"/>
                  <a:ext cx="351472" cy="302090"/>
                  <a:chOff x="1560718" y="3800594"/>
                  <a:chExt cx="351472" cy="302090"/>
                </a:xfrm>
              </p:grpSpPr>
              <p:grpSp>
                <p:nvGrpSpPr>
                  <p:cNvPr id="4391" name="Google Shape;4391;p71"/>
                  <p:cNvGrpSpPr/>
                  <p:nvPr/>
                </p:nvGrpSpPr>
                <p:grpSpPr>
                  <a:xfrm>
                    <a:off x="1560718" y="3842857"/>
                    <a:ext cx="173586" cy="217131"/>
                    <a:chOff x="1560718" y="3842857"/>
                    <a:chExt cx="173586" cy="217131"/>
                  </a:xfrm>
                </p:grpSpPr>
                <p:sp>
                  <p:nvSpPr>
                    <p:cNvPr id="4392" name="Google Shape;4392;p7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5" name="Google Shape;4395;p7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97" name="Google Shape;4397;p7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8" name="Google Shape;4398;p71"/>
              <p:cNvGrpSpPr/>
              <p:nvPr/>
            </p:nvGrpSpPr>
            <p:grpSpPr>
              <a:xfrm>
                <a:off x="785350" y="3605478"/>
                <a:ext cx="535311" cy="249245"/>
                <a:chOff x="785350" y="3605478"/>
                <a:chExt cx="535311" cy="249245"/>
              </a:xfrm>
            </p:grpSpPr>
            <p:grpSp>
              <p:nvGrpSpPr>
                <p:cNvPr id="4399" name="Google Shape;4399;p71"/>
                <p:cNvGrpSpPr/>
                <p:nvPr/>
              </p:nvGrpSpPr>
              <p:grpSpPr>
                <a:xfrm>
                  <a:off x="785350" y="3605478"/>
                  <a:ext cx="376191" cy="102736"/>
                  <a:chOff x="785350" y="3605478"/>
                  <a:chExt cx="376191" cy="102736"/>
                </a:xfrm>
              </p:grpSpPr>
              <p:sp>
                <p:nvSpPr>
                  <p:cNvPr id="4400" name="Google Shape;4400;p7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71"/>
                <p:cNvGrpSpPr/>
                <p:nvPr/>
              </p:nvGrpSpPr>
              <p:grpSpPr>
                <a:xfrm>
                  <a:off x="1161530" y="3655851"/>
                  <a:ext cx="159131" cy="198872"/>
                  <a:chOff x="1161530" y="3655851"/>
                  <a:chExt cx="159131" cy="198872"/>
                </a:xfrm>
              </p:grpSpPr>
              <p:sp>
                <p:nvSpPr>
                  <p:cNvPr id="4404" name="Google Shape;4404;p7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6" name="Google Shape;4406;p71"/>
              <p:cNvGrpSpPr/>
              <p:nvPr/>
            </p:nvGrpSpPr>
            <p:grpSpPr>
              <a:xfrm>
                <a:off x="785350" y="4047614"/>
                <a:ext cx="535311" cy="240783"/>
                <a:chOff x="785350" y="4047614"/>
                <a:chExt cx="535311" cy="240783"/>
              </a:xfrm>
            </p:grpSpPr>
            <p:grpSp>
              <p:nvGrpSpPr>
                <p:cNvPr id="4407" name="Google Shape;4407;p71"/>
                <p:cNvGrpSpPr/>
                <p:nvPr/>
              </p:nvGrpSpPr>
              <p:grpSpPr>
                <a:xfrm>
                  <a:off x="1161636" y="4047614"/>
                  <a:ext cx="159025" cy="190415"/>
                  <a:chOff x="1161636" y="4047614"/>
                  <a:chExt cx="159025" cy="190415"/>
                </a:xfrm>
              </p:grpSpPr>
              <p:sp>
                <p:nvSpPr>
                  <p:cNvPr id="4408" name="Google Shape;4408;p7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71"/>
                <p:cNvGrpSpPr/>
                <p:nvPr/>
              </p:nvGrpSpPr>
              <p:grpSpPr>
                <a:xfrm>
                  <a:off x="785350" y="4185661"/>
                  <a:ext cx="376191" cy="102736"/>
                  <a:chOff x="785350" y="4185661"/>
                  <a:chExt cx="376191" cy="102736"/>
                </a:xfrm>
              </p:grpSpPr>
              <p:sp>
                <p:nvSpPr>
                  <p:cNvPr id="4411" name="Google Shape;4411;p7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4" name="Google Shape;4414;p71"/>
              <p:cNvGrpSpPr/>
              <p:nvPr/>
            </p:nvGrpSpPr>
            <p:grpSpPr>
              <a:xfrm>
                <a:off x="1501054" y="3605478"/>
                <a:ext cx="526340" cy="249240"/>
                <a:chOff x="1501054" y="3605478"/>
                <a:chExt cx="526340" cy="249240"/>
              </a:xfrm>
            </p:grpSpPr>
            <p:grpSp>
              <p:nvGrpSpPr>
                <p:cNvPr id="4415" name="Google Shape;4415;p71"/>
                <p:cNvGrpSpPr/>
                <p:nvPr/>
              </p:nvGrpSpPr>
              <p:grpSpPr>
                <a:xfrm>
                  <a:off x="1834208" y="3643867"/>
                  <a:ext cx="193185" cy="25622"/>
                  <a:chOff x="1834208" y="3643867"/>
                  <a:chExt cx="193185" cy="25622"/>
                </a:xfrm>
              </p:grpSpPr>
              <p:sp>
                <p:nvSpPr>
                  <p:cNvPr id="4416" name="Google Shape;4416;p7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71"/>
                <p:cNvGrpSpPr/>
                <p:nvPr/>
              </p:nvGrpSpPr>
              <p:grpSpPr>
                <a:xfrm>
                  <a:off x="1501054" y="3605478"/>
                  <a:ext cx="333165" cy="249240"/>
                  <a:chOff x="1501054" y="3605478"/>
                  <a:chExt cx="333165" cy="249240"/>
                </a:xfrm>
              </p:grpSpPr>
              <p:sp>
                <p:nvSpPr>
                  <p:cNvPr id="4419" name="Google Shape;4419;p7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0" name="Google Shape;4420;p71"/>
                  <p:cNvGrpSpPr/>
                  <p:nvPr/>
                </p:nvGrpSpPr>
                <p:grpSpPr>
                  <a:xfrm>
                    <a:off x="1501054" y="3655851"/>
                    <a:ext cx="155286" cy="198867"/>
                    <a:chOff x="1501054" y="3655851"/>
                    <a:chExt cx="155286" cy="198867"/>
                  </a:xfrm>
                </p:grpSpPr>
                <p:sp>
                  <p:nvSpPr>
                    <p:cNvPr id="4421" name="Google Shape;4421;p7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23" name="Google Shape;4423;p71"/>
              <p:cNvGrpSpPr/>
              <p:nvPr/>
            </p:nvGrpSpPr>
            <p:grpSpPr>
              <a:xfrm>
                <a:off x="724986" y="3800594"/>
                <a:ext cx="532950" cy="302090"/>
                <a:chOff x="724986" y="3800594"/>
                <a:chExt cx="532950" cy="302090"/>
              </a:xfrm>
            </p:grpSpPr>
            <p:grpSp>
              <p:nvGrpSpPr>
                <p:cNvPr id="4424" name="Google Shape;4424;p71"/>
                <p:cNvGrpSpPr/>
                <p:nvPr/>
              </p:nvGrpSpPr>
              <p:grpSpPr>
                <a:xfrm>
                  <a:off x="724986" y="4044367"/>
                  <a:ext cx="181314" cy="25626"/>
                  <a:chOff x="724986" y="4044367"/>
                  <a:chExt cx="181314" cy="25626"/>
                </a:xfrm>
              </p:grpSpPr>
              <p:sp>
                <p:nvSpPr>
                  <p:cNvPr id="4425" name="Google Shape;4425;p7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71"/>
                <p:cNvGrpSpPr/>
                <p:nvPr/>
              </p:nvGrpSpPr>
              <p:grpSpPr>
                <a:xfrm>
                  <a:off x="906290" y="3800594"/>
                  <a:ext cx="351646" cy="302090"/>
                  <a:chOff x="906290" y="3800594"/>
                  <a:chExt cx="351646" cy="302090"/>
                </a:xfrm>
              </p:grpSpPr>
              <p:grpSp>
                <p:nvGrpSpPr>
                  <p:cNvPr id="4428" name="Google Shape;4428;p71"/>
                  <p:cNvGrpSpPr/>
                  <p:nvPr/>
                </p:nvGrpSpPr>
                <p:grpSpPr>
                  <a:xfrm>
                    <a:off x="1084172" y="3842857"/>
                    <a:ext cx="173764" cy="217131"/>
                    <a:chOff x="1084172" y="3842857"/>
                    <a:chExt cx="173764" cy="217131"/>
                  </a:xfrm>
                </p:grpSpPr>
                <p:grpSp>
                  <p:nvGrpSpPr>
                    <p:cNvPr id="4429" name="Google Shape;4429;p71"/>
                    <p:cNvGrpSpPr/>
                    <p:nvPr/>
                  </p:nvGrpSpPr>
                  <p:grpSpPr>
                    <a:xfrm>
                      <a:off x="1156862" y="3936509"/>
                      <a:ext cx="101073" cy="25622"/>
                      <a:chOff x="1156862" y="3936509"/>
                      <a:chExt cx="101073" cy="25622"/>
                    </a:xfrm>
                  </p:grpSpPr>
                  <p:sp>
                    <p:nvSpPr>
                      <p:cNvPr id="4430" name="Google Shape;4430;p7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2" name="Google Shape;4432;p7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3" name="Google Shape;4433;p7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71"/>
                <p:cNvGrpSpPr/>
                <p:nvPr/>
              </p:nvGrpSpPr>
              <p:grpSpPr>
                <a:xfrm>
                  <a:off x="724986" y="3830189"/>
                  <a:ext cx="189533" cy="25626"/>
                  <a:chOff x="724986" y="3830189"/>
                  <a:chExt cx="189533" cy="25626"/>
                </a:xfrm>
              </p:grpSpPr>
              <p:sp>
                <p:nvSpPr>
                  <p:cNvPr id="4436" name="Google Shape;4436;p7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38" name="Google Shape;4438;p71"/>
          <p:cNvGrpSpPr/>
          <p:nvPr/>
        </p:nvGrpSpPr>
        <p:grpSpPr>
          <a:xfrm>
            <a:off x="2249438" y="2249669"/>
            <a:ext cx="948701" cy="935378"/>
            <a:chOff x="2253298" y="2428317"/>
            <a:chExt cx="948701" cy="935378"/>
          </a:xfrm>
        </p:grpSpPr>
        <p:sp>
          <p:nvSpPr>
            <p:cNvPr id="4439" name="Google Shape;4439;p7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5" name="Shape 4475"/>
        <p:cNvGrpSpPr/>
        <p:nvPr/>
      </p:nvGrpSpPr>
      <p:grpSpPr>
        <a:xfrm>
          <a:off x="0" y="0"/>
          <a:ext cx="0" cy="0"/>
          <a:chOff x="0" y="0"/>
          <a:chExt cx="0" cy="0"/>
        </a:xfrm>
      </p:grpSpPr>
      <p:grpSp>
        <p:nvGrpSpPr>
          <p:cNvPr id="4476" name="Google Shape;4476;p72"/>
          <p:cNvGrpSpPr/>
          <p:nvPr/>
        </p:nvGrpSpPr>
        <p:grpSpPr>
          <a:xfrm>
            <a:off x="3339745" y="952988"/>
            <a:ext cx="2363393" cy="1017867"/>
            <a:chOff x="3292400" y="1219146"/>
            <a:chExt cx="2615240" cy="1110239"/>
          </a:xfrm>
        </p:grpSpPr>
        <p:sp>
          <p:nvSpPr>
            <p:cNvPr id="4477" name="Google Shape;4477;p7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478" name="Google Shape;4478;p7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79" name="Google Shape;4479;p7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480" name="Google Shape;4480;p7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481" name="Google Shape;4481;p7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482" name="Google Shape;4482;p7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483" name="Google Shape;4483;p7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484" name="Google Shape;4484;p7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485" name="Google Shape;4485;p7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486" name="Google Shape;4486;p7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487" name="Google Shape;4487;p7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88" name="Google Shape;4488;p7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489" name="Google Shape;4489;p7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90" name="Google Shape;4490;p7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491" name="Google Shape;4491;p72"/>
            <p:cNvGrpSpPr/>
            <p:nvPr/>
          </p:nvGrpSpPr>
          <p:grpSpPr>
            <a:xfrm>
              <a:off x="3748438" y="1378608"/>
              <a:ext cx="2159202" cy="903971"/>
              <a:chOff x="1683525" y="2179850"/>
              <a:chExt cx="4519050" cy="2134525"/>
            </a:xfrm>
          </p:grpSpPr>
          <p:sp>
            <p:nvSpPr>
              <p:cNvPr id="4492" name="Google Shape;4492;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3" name="Google Shape;4493;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4" name="Google Shape;4494;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5" name="Google Shape;4495;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6" name="Google Shape;4496;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7" name="Google Shape;4497;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8" name="Google Shape;4498;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99" name="Google Shape;4499;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0" name="Google Shape;4500;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1" name="Google Shape;4501;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2" name="Google Shape;4502;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503" name="Google Shape;4503;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504" name="Google Shape;4504;p72"/>
          <p:cNvGraphicFramePr/>
          <p:nvPr/>
        </p:nvGraphicFramePr>
        <p:xfrm>
          <a:off x="5935838" y="2130461"/>
          <a:ext cx="3000000" cy="3000000"/>
        </p:xfrm>
        <a:graphic>
          <a:graphicData uri="http://schemas.openxmlformats.org/drawingml/2006/table">
            <a:tbl>
              <a:tblPr>
                <a:noFill/>
                <a:tableStyleId>{A60DC94F-4819-42FB-AAF8-60EE3FC67E60}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05" name="Google Shape;4505;p72"/>
          <p:cNvGrpSpPr/>
          <p:nvPr/>
        </p:nvGrpSpPr>
        <p:grpSpPr>
          <a:xfrm>
            <a:off x="5935948" y="3189058"/>
            <a:ext cx="2496964" cy="1001454"/>
            <a:chOff x="1919611" y="789980"/>
            <a:chExt cx="1474179" cy="606868"/>
          </a:xfrm>
        </p:grpSpPr>
        <p:cxnSp>
          <p:nvCxnSpPr>
            <p:cNvPr id="4506" name="Google Shape;4506;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07" name="Google Shape;4507;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08" name="Google Shape;4508;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09" name="Google Shape;4509;p7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510" name="Google Shape;4510;p7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511" name="Google Shape;4511;p7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512" name="Google Shape;4512;p7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513" name="Google Shape;4513;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2"/>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520" name="Google Shape;4520;p72"/>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521" name="Google Shape;4521;p72"/>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522" name="Google Shape;4522;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72"/>
          <p:cNvGrpSpPr/>
          <p:nvPr/>
        </p:nvGrpSpPr>
        <p:grpSpPr>
          <a:xfrm>
            <a:off x="712562" y="998017"/>
            <a:ext cx="2394370" cy="976502"/>
            <a:chOff x="749309" y="1112739"/>
            <a:chExt cx="2371603" cy="976502"/>
          </a:xfrm>
        </p:grpSpPr>
        <p:sp>
          <p:nvSpPr>
            <p:cNvPr id="4524" name="Google Shape;4524;p7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56" name="Google Shape;4556;p72"/>
          <p:cNvGraphicFramePr/>
          <p:nvPr/>
        </p:nvGraphicFramePr>
        <p:xfrm>
          <a:off x="5935863" y="996311"/>
          <a:ext cx="3000000" cy="3000000"/>
        </p:xfrm>
        <a:graphic>
          <a:graphicData uri="http://schemas.openxmlformats.org/drawingml/2006/table">
            <a:tbl>
              <a:tblPr>
                <a:noFill/>
                <a:tableStyleId>{A60DC94F-4819-42FB-AAF8-60EE3FC67E60}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57" name="Google Shape;4557;p72"/>
          <p:cNvGraphicFramePr/>
          <p:nvPr/>
        </p:nvGraphicFramePr>
        <p:xfrm>
          <a:off x="3342575" y="2130461"/>
          <a:ext cx="3000000" cy="3000000"/>
        </p:xfrm>
        <a:graphic>
          <a:graphicData uri="http://schemas.openxmlformats.org/drawingml/2006/table">
            <a:tbl>
              <a:tblPr>
                <a:noFill/>
                <a:tableStyleId>{A60DC94F-4819-42FB-AAF8-60EE3FC67E60}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58" name="Google Shape;4558;p72"/>
          <p:cNvGrpSpPr/>
          <p:nvPr/>
        </p:nvGrpSpPr>
        <p:grpSpPr>
          <a:xfrm>
            <a:off x="4086505" y="2517104"/>
            <a:ext cx="1517436" cy="74460"/>
            <a:chOff x="3980086" y="2804397"/>
            <a:chExt cx="1227600" cy="66900"/>
          </a:xfrm>
        </p:grpSpPr>
        <p:sp>
          <p:nvSpPr>
            <p:cNvPr id="4559" name="Google Shape;4559;p7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72"/>
          <p:cNvGrpSpPr/>
          <p:nvPr/>
        </p:nvGrpSpPr>
        <p:grpSpPr>
          <a:xfrm>
            <a:off x="4711569" y="2809692"/>
            <a:ext cx="892956" cy="74460"/>
            <a:chOff x="3980086" y="2804397"/>
            <a:chExt cx="1227600" cy="66900"/>
          </a:xfrm>
        </p:grpSpPr>
        <p:sp>
          <p:nvSpPr>
            <p:cNvPr id="4562" name="Google Shape;4562;p7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72"/>
          <p:cNvGrpSpPr/>
          <p:nvPr/>
        </p:nvGrpSpPr>
        <p:grpSpPr>
          <a:xfrm>
            <a:off x="3344661" y="3168575"/>
            <a:ext cx="2363244" cy="1005943"/>
            <a:chOff x="3358415" y="3361302"/>
            <a:chExt cx="2363244" cy="1024695"/>
          </a:xfrm>
        </p:grpSpPr>
        <p:grpSp>
          <p:nvGrpSpPr>
            <p:cNvPr id="4565" name="Google Shape;4565;p72"/>
            <p:cNvGrpSpPr/>
            <p:nvPr/>
          </p:nvGrpSpPr>
          <p:grpSpPr>
            <a:xfrm>
              <a:off x="3358415" y="3361302"/>
              <a:ext cx="441300" cy="1024695"/>
              <a:chOff x="3358415" y="3361302"/>
              <a:chExt cx="441300" cy="1024695"/>
            </a:xfrm>
          </p:grpSpPr>
          <p:sp>
            <p:nvSpPr>
              <p:cNvPr id="4566" name="Google Shape;4566;p7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72"/>
            <p:cNvGrpSpPr/>
            <p:nvPr/>
          </p:nvGrpSpPr>
          <p:grpSpPr>
            <a:xfrm>
              <a:off x="3838901" y="3361302"/>
              <a:ext cx="441300" cy="1024695"/>
              <a:chOff x="3838901" y="3361302"/>
              <a:chExt cx="441300" cy="1024695"/>
            </a:xfrm>
          </p:grpSpPr>
          <p:sp>
            <p:nvSpPr>
              <p:cNvPr id="4573" name="Google Shape;4573;p7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72"/>
            <p:cNvGrpSpPr/>
            <p:nvPr/>
          </p:nvGrpSpPr>
          <p:grpSpPr>
            <a:xfrm>
              <a:off x="4319387" y="3361302"/>
              <a:ext cx="441300" cy="1024695"/>
              <a:chOff x="4319387" y="3361302"/>
              <a:chExt cx="441300" cy="1024695"/>
            </a:xfrm>
          </p:grpSpPr>
          <p:sp>
            <p:nvSpPr>
              <p:cNvPr id="4580" name="Google Shape;4580;p7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72"/>
            <p:cNvGrpSpPr/>
            <p:nvPr/>
          </p:nvGrpSpPr>
          <p:grpSpPr>
            <a:xfrm>
              <a:off x="4799873" y="3361302"/>
              <a:ext cx="441300" cy="1024695"/>
              <a:chOff x="4799873" y="3361302"/>
              <a:chExt cx="441300" cy="1024695"/>
            </a:xfrm>
          </p:grpSpPr>
          <p:sp>
            <p:nvSpPr>
              <p:cNvPr id="4587" name="Google Shape;4587;p7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72"/>
            <p:cNvGrpSpPr/>
            <p:nvPr/>
          </p:nvGrpSpPr>
          <p:grpSpPr>
            <a:xfrm>
              <a:off x="5280360" y="3361302"/>
              <a:ext cx="441300" cy="1024695"/>
              <a:chOff x="5280360" y="3361302"/>
              <a:chExt cx="441300" cy="1024695"/>
            </a:xfrm>
          </p:grpSpPr>
          <p:sp>
            <p:nvSpPr>
              <p:cNvPr id="4594" name="Google Shape;4594;p7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00" name="Google Shape;4600;p72"/>
          <p:cNvGraphicFramePr/>
          <p:nvPr/>
        </p:nvGraphicFramePr>
        <p:xfrm>
          <a:off x="711088" y="2130461"/>
          <a:ext cx="3000000" cy="3000000"/>
        </p:xfrm>
        <a:graphic>
          <a:graphicData uri="http://schemas.openxmlformats.org/drawingml/2006/table">
            <a:tbl>
              <a:tblPr>
                <a:noFill/>
                <a:tableStyleId>{A60DC94F-4819-42FB-AAF8-60EE3FC67E60}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01" name="Google Shape;4601;p72"/>
          <p:cNvGrpSpPr/>
          <p:nvPr/>
        </p:nvGrpSpPr>
        <p:grpSpPr>
          <a:xfrm>
            <a:off x="712613" y="3180186"/>
            <a:ext cx="2403614" cy="1005900"/>
            <a:chOff x="726450" y="3372825"/>
            <a:chExt cx="2403614" cy="1005900"/>
          </a:xfrm>
        </p:grpSpPr>
        <p:grpSp>
          <p:nvGrpSpPr>
            <p:cNvPr id="4602" name="Google Shape;4602;p72"/>
            <p:cNvGrpSpPr/>
            <p:nvPr/>
          </p:nvGrpSpPr>
          <p:grpSpPr>
            <a:xfrm>
              <a:off x="726450" y="3696000"/>
              <a:ext cx="2403614" cy="500898"/>
              <a:chOff x="726450" y="3696000"/>
              <a:chExt cx="2403614" cy="500898"/>
            </a:xfrm>
          </p:grpSpPr>
          <p:sp>
            <p:nvSpPr>
              <p:cNvPr id="4603" name="Google Shape;4603;p7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04" name="Google Shape;4604;p7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05" name="Google Shape;4605;p72"/>
            <p:cNvGrpSpPr/>
            <p:nvPr/>
          </p:nvGrpSpPr>
          <p:grpSpPr>
            <a:xfrm>
              <a:off x="1348050" y="3372825"/>
              <a:ext cx="1720425" cy="1005900"/>
              <a:chOff x="1348050" y="3372825"/>
              <a:chExt cx="1720425" cy="1005900"/>
            </a:xfrm>
          </p:grpSpPr>
          <p:sp>
            <p:nvSpPr>
              <p:cNvPr id="4606" name="Google Shape;4606;p7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07" name="Google Shape;4607;p7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08" name="Google Shape;4608;p7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09" name="Google Shape;4609;p7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10" name="Google Shape;4610;p7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11" name="Google Shape;4611;p72"/>
            <p:cNvGrpSpPr/>
            <p:nvPr/>
          </p:nvGrpSpPr>
          <p:grpSpPr>
            <a:xfrm>
              <a:off x="1455707" y="3731058"/>
              <a:ext cx="1491150" cy="417657"/>
              <a:chOff x="1455707" y="3731058"/>
              <a:chExt cx="1491150" cy="417657"/>
            </a:xfrm>
          </p:grpSpPr>
          <p:grpSp>
            <p:nvGrpSpPr>
              <p:cNvPr id="4612" name="Google Shape;4612;p72"/>
              <p:cNvGrpSpPr/>
              <p:nvPr/>
            </p:nvGrpSpPr>
            <p:grpSpPr>
              <a:xfrm>
                <a:off x="1472938" y="3745828"/>
                <a:ext cx="72126" cy="53788"/>
                <a:chOff x="1472938" y="3745828"/>
                <a:chExt cx="72126" cy="53788"/>
              </a:xfrm>
            </p:grpSpPr>
            <p:sp>
              <p:nvSpPr>
                <p:cNvPr id="4613" name="Google Shape;4613;p7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72"/>
              <p:cNvGrpSpPr/>
              <p:nvPr/>
            </p:nvGrpSpPr>
            <p:grpSpPr>
              <a:xfrm>
                <a:off x="1819181" y="4089633"/>
                <a:ext cx="72126" cy="53788"/>
                <a:chOff x="1819181" y="4089633"/>
                <a:chExt cx="72126" cy="53788"/>
              </a:xfrm>
            </p:grpSpPr>
            <p:sp>
              <p:nvSpPr>
                <p:cNvPr id="4616" name="Google Shape;4616;p7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72"/>
              <p:cNvGrpSpPr/>
              <p:nvPr/>
            </p:nvGrpSpPr>
            <p:grpSpPr>
              <a:xfrm>
                <a:off x="1455707" y="4084171"/>
                <a:ext cx="64321" cy="64544"/>
                <a:chOff x="1455707" y="4084171"/>
                <a:chExt cx="64321" cy="64544"/>
              </a:xfrm>
            </p:grpSpPr>
            <p:sp>
              <p:nvSpPr>
                <p:cNvPr id="4619" name="Google Shape;4619;p7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72"/>
              <p:cNvGrpSpPr/>
              <p:nvPr/>
            </p:nvGrpSpPr>
            <p:grpSpPr>
              <a:xfrm>
                <a:off x="1818610" y="3731058"/>
                <a:ext cx="64321" cy="64544"/>
                <a:chOff x="1818610" y="3731058"/>
                <a:chExt cx="64321" cy="64544"/>
              </a:xfrm>
            </p:grpSpPr>
            <p:sp>
              <p:nvSpPr>
                <p:cNvPr id="4622" name="Google Shape;4622;p7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72"/>
              <p:cNvGrpSpPr/>
              <p:nvPr/>
            </p:nvGrpSpPr>
            <p:grpSpPr>
              <a:xfrm>
                <a:off x="2172491" y="4089633"/>
                <a:ext cx="72126" cy="53788"/>
                <a:chOff x="2172491" y="4089633"/>
                <a:chExt cx="72126" cy="53788"/>
              </a:xfrm>
            </p:grpSpPr>
            <p:sp>
              <p:nvSpPr>
                <p:cNvPr id="4625" name="Google Shape;4625;p7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72"/>
              <p:cNvGrpSpPr/>
              <p:nvPr/>
            </p:nvGrpSpPr>
            <p:grpSpPr>
              <a:xfrm>
                <a:off x="2171920" y="3731058"/>
                <a:ext cx="64321" cy="64544"/>
                <a:chOff x="2171920" y="3731058"/>
                <a:chExt cx="64321" cy="64544"/>
              </a:xfrm>
            </p:grpSpPr>
            <p:sp>
              <p:nvSpPr>
                <p:cNvPr id="4628" name="Google Shape;4628;p7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72"/>
              <p:cNvGrpSpPr/>
              <p:nvPr/>
            </p:nvGrpSpPr>
            <p:grpSpPr>
              <a:xfrm>
                <a:off x="2874730" y="3745828"/>
                <a:ext cx="72126" cy="53788"/>
                <a:chOff x="2874730" y="3745828"/>
                <a:chExt cx="72126" cy="53788"/>
              </a:xfrm>
            </p:grpSpPr>
            <p:sp>
              <p:nvSpPr>
                <p:cNvPr id="4631" name="Google Shape;4631;p7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72"/>
              <p:cNvGrpSpPr/>
              <p:nvPr/>
            </p:nvGrpSpPr>
            <p:grpSpPr>
              <a:xfrm>
                <a:off x="2878589" y="4081481"/>
                <a:ext cx="64321" cy="64544"/>
                <a:chOff x="2878589" y="4081481"/>
                <a:chExt cx="64321" cy="64544"/>
              </a:xfrm>
            </p:grpSpPr>
            <p:sp>
              <p:nvSpPr>
                <p:cNvPr id="4634" name="Google Shape;4634;p7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72"/>
              <p:cNvGrpSpPr/>
              <p:nvPr/>
            </p:nvGrpSpPr>
            <p:grpSpPr>
              <a:xfrm>
                <a:off x="2525796" y="4089633"/>
                <a:ext cx="72126" cy="53788"/>
                <a:chOff x="2525796" y="4089633"/>
                <a:chExt cx="72126" cy="53788"/>
              </a:xfrm>
            </p:grpSpPr>
            <p:sp>
              <p:nvSpPr>
                <p:cNvPr id="4637" name="Google Shape;4637;p7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72"/>
              <p:cNvGrpSpPr/>
              <p:nvPr/>
            </p:nvGrpSpPr>
            <p:grpSpPr>
              <a:xfrm>
                <a:off x="2525225" y="3731058"/>
                <a:ext cx="64321" cy="64544"/>
                <a:chOff x="2525225" y="3731058"/>
                <a:chExt cx="64321" cy="64544"/>
              </a:xfrm>
            </p:grpSpPr>
            <p:sp>
              <p:nvSpPr>
                <p:cNvPr id="4640" name="Google Shape;4640;p7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37"/>
          <p:cNvSpPr txBox="1"/>
          <p:nvPr>
            <p:ph type="title"/>
          </p:nvPr>
        </p:nvSpPr>
        <p:spPr>
          <a:xfrm>
            <a:off x="1751100" y="2128411"/>
            <a:ext cx="5641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Statement</a:t>
            </a:r>
            <a:endParaRPr/>
          </a:p>
        </p:txBody>
      </p:sp>
      <p:sp>
        <p:nvSpPr>
          <p:cNvPr id="530" name="Google Shape;530;p37"/>
          <p:cNvSpPr txBox="1"/>
          <p:nvPr>
            <p:ph idx="2" type="title"/>
          </p:nvPr>
        </p:nvSpPr>
        <p:spPr>
          <a:xfrm>
            <a:off x="3606150" y="948074"/>
            <a:ext cx="1931700" cy="9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31" name="Google Shape;531;p37"/>
          <p:cNvSpPr txBox="1"/>
          <p:nvPr>
            <p:ph idx="1" type="subTitle"/>
          </p:nvPr>
        </p:nvSpPr>
        <p:spPr>
          <a:xfrm>
            <a:off x="1751100" y="3293243"/>
            <a:ext cx="56418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cxnSp>
        <p:nvCxnSpPr>
          <p:cNvPr id="532" name="Google Shape;532;p37"/>
          <p:cNvCxnSpPr/>
          <p:nvPr/>
        </p:nvCxnSpPr>
        <p:spPr>
          <a:xfrm>
            <a:off x="2608050" y="3116158"/>
            <a:ext cx="39279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5" name="Shape 4645"/>
        <p:cNvGrpSpPr/>
        <p:nvPr/>
      </p:nvGrpSpPr>
      <p:grpSpPr>
        <a:xfrm>
          <a:off x="0" y="0"/>
          <a:ext cx="0" cy="0"/>
          <a:chOff x="0" y="0"/>
          <a:chExt cx="0" cy="0"/>
        </a:xfrm>
      </p:grpSpPr>
      <p:grpSp>
        <p:nvGrpSpPr>
          <p:cNvPr id="4646" name="Google Shape;4646;p73"/>
          <p:cNvGrpSpPr/>
          <p:nvPr/>
        </p:nvGrpSpPr>
        <p:grpSpPr>
          <a:xfrm>
            <a:off x="5780153" y="1859606"/>
            <a:ext cx="671400" cy="674856"/>
            <a:chOff x="5780148" y="1859605"/>
            <a:chExt cx="671400" cy="674856"/>
          </a:xfrm>
        </p:grpSpPr>
        <p:sp>
          <p:nvSpPr>
            <p:cNvPr id="4647" name="Google Shape;4647;p7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73"/>
          <p:cNvGrpSpPr/>
          <p:nvPr/>
        </p:nvGrpSpPr>
        <p:grpSpPr>
          <a:xfrm>
            <a:off x="716996" y="971307"/>
            <a:ext cx="845921" cy="690752"/>
            <a:chOff x="732428" y="1198513"/>
            <a:chExt cx="845921" cy="690752"/>
          </a:xfrm>
        </p:grpSpPr>
        <p:grpSp>
          <p:nvGrpSpPr>
            <p:cNvPr id="4652" name="Google Shape;4652;p73"/>
            <p:cNvGrpSpPr/>
            <p:nvPr/>
          </p:nvGrpSpPr>
          <p:grpSpPr>
            <a:xfrm>
              <a:off x="823030" y="1198513"/>
              <a:ext cx="755319" cy="690752"/>
              <a:chOff x="823030" y="1198513"/>
              <a:chExt cx="755319" cy="690752"/>
            </a:xfrm>
          </p:grpSpPr>
          <p:sp>
            <p:nvSpPr>
              <p:cNvPr id="4653" name="Google Shape;4653;p7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73"/>
            <p:cNvGrpSpPr/>
            <p:nvPr/>
          </p:nvGrpSpPr>
          <p:grpSpPr>
            <a:xfrm>
              <a:off x="732428" y="1239937"/>
              <a:ext cx="739912" cy="607886"/>
              <a:chOff x="732428" y="1239937"/>
              <a:chExt cx="739912" cy="607886"/>
            </a:xfrm>
          </p:grpSpPr>
          <p:sp>
            <p:nvSpPr>
              <p:cNvPr id="4656" name="Google Shape;4656;p7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73"/>
            <p:cNvGrpSpPr/>
            <p:nvPr/>
          </p:nvGrpSpPr>
          <p:grpSpPr>
            <a:xfrm>
              <a:off x="732428" y="1277018"/>
              <a:ext cx="702832" cy="533758"/>
              <a:chOff x="732428" y="1277018"/>
              <a:chExt cx="702832" cy="533758"/>
            </a:xfrm>
          </p:grpSpPr>
          <p:sp>
            <p:nvSpPr>
              <p:cNvPr id="4659" name="Google Shape;4659;p7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73"/>
            <p:cNvGrpSpPr/>
            <p:nvPr/>
          </p:nvGrpSpPr>
          <p:grpSpPr>
            <a:xfrm>
              <a:off x="931170" y="1306653"/>
              <a:ext cx="647179" cy="474455"/>
              <a:chOff x="931170" y="1306653"/>
              <a:chExt cx="647179" cy="474455"/>
            </a:xfrm>
          </p:grpSpPr>
          <p:sp>
            <p:nvSpPr>
              <p:cNvPr id="4662" name="Google Shape;4662;p7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4" name="Google Shape;4664;p7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73"/>
          <p:cNvGrpSpPr/>
          <p:nvPr/>
        </p:nvGrpSpPr>
        <p:grpSpPr>
          <a:xfrm>
            <a:off x="3948605" y="971313"/>
            <a:ext cx="634656" cy="699982"/>
            <a:chOff x="5985650" y="2860025"/>
            <a:chExt cx="1396075" cy="1539775"/>
          </a:xfrm>
        </p:grpSpPr>
        <p:sp>
          <p:nvSpPr>
            <p:cNvPr id="4666" name="Google Shape;4666;p7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73"/>
          <p:cNvGrpSpPr/>
          <p:nvPr/>
        </p:nvGrpSpPr>
        <p:grpSpPr>
          <a:xfrm>
            <a:off x="4704254" y="971307"/>
            <a:ext cx="725845" cy="699975"/>
            <a:chOff x="4249973" y="1201875"/>
            <a:chExt cx="1958568" cy="1888762"/>
          </a:xfrm>
        </p:grpSpPr>
        <p:sp>
          <p:nvSpPr>
            <p:cNvPr id="4699" name="Google Shape;4699;p7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0" name="Google Shape;4700;p73"/>
            <p:cNvGrpSpPr/>
            <p:nvPr/>
          </p:nvGrpSpPr>
          <p:grpSpPr>
            <a:xfrm>
              <a:off x="5853086" y="1789142"/>
              <a:ext cx="355454" cy="1048099"/>
              <a:chOff x="5576108" y="2016725"/>
              <a:chExt cx="565200" cy="1666560"/>
            </a:xfrm>
          </p:grpSpPr>
          <p:sp>
            <p:nvSpPr>
              <p:cNvPr id="4701" name="Google Shape;4701;p7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02" name="Google Shape;4702;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3" name="Google Shape;4703;p73"/>
            <p:cNvGrpSpPr/>
            <p:nvPr/>
          </p:nvGrpSpPr>
          <p:grpSpPr>
            <a:xfrm>
              <a:off x="4869455" y="2691676"/>
              <a:ext cx="1013897" cy="398961"/>
              <a:chOff x="4012057" y="3451825"/>
              <a:chExt cx="1612175" cy="634379"/>
            </a:xfrm>
          </p:grpSpPr>
          <p:sp>
            <p:nvSpPr>
              <p:cNvPr id="4704" name="Google Shape;4704;p7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05" name="Google Shape;4705;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73"/>
            <p:cNvGrpSpPr/>
            <p:nvPr/>
          </p:nvGrpSpPr>
          <p:grpSpPr>
            <a:xfrm>
              <a:off x="4276937" y="2155961"/>
              <a:ext cx="651965" cy="891358"/>
              <a:chOff x="3069908" y="2599997"/>
              <a:chExt cx="1036675" cy="1417328"/>
            </a:xfrm>
          </p:grpSpPr>
          <p:sp>
            <p:nvSpPr>
              <p:cNvPr id="4707" name="Google Shape;4707;p7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08" name="Google Shape;4708;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73"/>
            <p:cNvGrpSpPr/>
            <p:nvPr/>
          </p:nvGrpSpPr>
          <p:grpSpPr>
            <a:xfrm>
              <a:off x="5054918" y="1201875"/>
              <a:ext cx="999548" cy="602711"/>
              <a:chOff x="4306958" y="1082925"/>
              <a:chExt cx="1589359" cy="958358"/>
            </a:xfrm>
          </p:grpSpPr>
          <p:sp>
            <p:nvSpPr>
              <p:cNvPr id="4710" name="Google Shape;4710;p7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1" name="Google Shape;4711;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73"/>
            <p:cNvGrpSpPr/>
            <p:nvPr/>
          </p:nvGrpSpPr>
          <p:grpSpPr>
            <a:xfrm>
              <a:off x="4249973" y="1303451"/>
              <a:ext cx="799317" cy="841334"/>
              <a:chOff x="3027033" y="1244439"/>
              <a:chExt cx="1270977" cy="1337786"/>
            </a:xfrm>
          </p:grpSpPr>
          <p:sp>
            <p:nvSpPr>
              <p:cNvPr id="4713" name="Google Shape;4713;p7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14" name="Google Shape;4714;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5" name="Google Shape;4715;p73"/>
          <p:cNvGrpSpPr/>
          <p:nvPr/>
        </p:nvGrpSpPr>
        <p:grpSpPr>
          <a:xfrm>
            <a:off x="4057119" y="1858087"/>
            <a:ext cx="750769" cy="683784"/>
            <a:chOff x="4204684" y="2104422"/>
            <a:chExt cx="699822" cy="637382"/>
          </a:xfrm>
        </p:grpSpPr>
        <p:grpSp>
          <p:nvGrpSpPr>
            <p:cNvPr id="4716" name="Google Shape;4716;p73"/>
            <p:cNvGrpSpPr/>
            <p:nvPr/>
          </p:nvGrpSpPr>
          <p:grpSpPr>
            <a:xfrm>
              <a:off x="4204684" y="2430067"/>
              <a:ext cx="342957" cy="311738"/>
              <a:chOff x="4204684" y="2430067"/>
              <a:chExt cx="342957" cy="311738"/>
            </a:xfrm>
          </p:grpSpPr>
          <p:sp>
            <p:nvSpPr>
              <p:cNvPr id="4717" name="Google Shape;4717;p7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73"/>
            <p:cNvGrpSpPr/>
            <p:nvPr/>
          </p:nvGrpSpPr>
          <p:grpSpPr>
            <a:xfrm>
              <a:off x="4561586" y="2430067"/>
              <a:ext cx="342920" cy="311738"/>
              <a:chOff x="4561586" y="2430067"/>
              <a:chExt cx="342920" cy="311738"/>
            </a:xfrm>
          </p:grpSpPr>
          <p:sp>
            <p:nvSpPr>
              <p:cNvPr id="4720" name="Google Shape;4720;p7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73"/>
            <p:cNvGrpSpPr/>
            <p:nvPr/>
          </p:nvGrpSpPr>
          <p:grpSpPr>
            <a:xfrm>
              <a:off x="4561586" y="2104422"/>
              <a:ext cx="342920" cy="311738"/>
              <a:chOff x="4561586" y="2104422"/>
              <a:chExt cx="342920" cy="311738"/>
            </a:xfrm>
          </p:grpSpPr>
          <p:sp>
            <p:nvSpPr>
              <p:cNvPr id="4723" name="Google Shape;4723;p7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73"/>
            <p:cNvGrpSpPr/>
            <p:nvPr/>
          </p:nvGrpSpPr>
          <p:grpSpPr>
            <a:xfrm>
              <a:off x="4204684" y="2104422"/>
              <a:ext cx="342957" cy="311664"/>
              <a:chOff x="4204684" y="2104422"/>
              <a:chExt cx="342957" cy="311664"/>
            </a:xfrm>
          </p:grpSpPr>
          <p:sp>
            <p:nvSpPr>
              <p:cNvPr id="4726" name="Google Shape;4726;p7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8" name="Google Shape;4728;p73"/>
          <p:cNvGrpSpPr/>
          <p:nvPr/>
        </p:nvGrpSpPr>
        <p:grpSpPr>
          <a:xfrm>
            <a:off x="5521552" y="971301"/>
            <a:ext cx="660591" cy="688867"/>
            <a:chOff x="5830645" y="1267368"/>
            <a:chExt cx="530340" cy="553040"/>
          </a:xfrm>
        </p:grpSpPr>
        <p:sp>
          <p:nvSpPr>
            <p:cNvPr id="4729" name="Google Shape;4729;p7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0" name="Google Shape;4730;p73"/>
            <p:cNvGrpSpPr/>
            <p:nvPr/>
          </p:nvGrpSpPr>
          <p:grpSpPr>
            <a:xfrm>
              <a:off x="5830645" y="1267368"/>
              <a:ext cx="259743" cy="269909"/>
              <a:chOff x="5830645" y="1267368"/>
              <a:chExt cx="259743" cy="269909"/>
            </a:xfrm>
          </p:grpSpPr>
          <p:sp>
            <p:nvSpPr>
              <p:cNvPr id="4731" name="Google Shape;4731;p7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73"/>
            <p:cNvGrpSpPr/>
            <p:nvPr/>
          </p:nvGrpSpPr>
          <p:grpSpPr>
            <a:xfrm>
              <a:off x="6101293" y="1267368"/>
              <a:ext cx="259692" cy="269909"/>
              <a:chOff x="6101293" y="1267368"/>
              <a:chExt cx="259692" cy="269909"/>
            </a:xfrm>
          </p:grpSpPr>
          <p:sp>
            <p:nvSpPr>
              <p:cNvPr id="4734" name="Google Shape;4734;p7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73"/>
            <p:cNvGrpSpPr/>
            <p:nvPr/>
          </p:nvGrpSpPr>
          <p:grpSpPr>
            <a:xfrm>
              <a:off x="5830645" y="1550500"/>
              <a:ext cx="259692" cy="269909"/>
              <a:chOff x="5830645" y="1550500"/>
              <a:chExt cx="259692" cy="269909"/>
            </a:xfrm>
          </p:grpSpPr>
          <p:sp>
            <p:nvSpPr>
              <p:cNvPr id="4737" name="Google Shape;4737;p7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73"/>
            <p:cNvGrpSpPr/>
            <p:nvPr/>
          </p:nvGrpSpPr>
          <p:grpSpPr>
            <a:xfrm>
              <a:off x="6101293" y="1550500"/>
              <a:ext cx="259692" cy="269909"/>
              <a:chOff x="6101293" y="1550500"/>
              <a:chExt cx="259692" cy="269909"/>
            </a:xfrm>
          </p:grpSpPr>
          <p:sp>
            <p:nvSpPr>
              <p:cNvPr id="4740" name="Google Shape;4740;p7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2" name="Google Shape;4742;p73"/>
          <p:cNvGrpSpPr/>
          <p:nvPr/>
        </p:nvGrpSpPr>
        <p:grpSpPr>
          <a:xfrm>
            <a:off x="723705" y="1861761"/>
            <a:ext cx="697154" cy="679574"/>
            <a:chOff x="2679875" y="2361475"/>
            <a:chExt cx="780425" cy="760575"/>
          </a:xfrm>
        </p:grpSpPr>
        <p:sp>
          <p:nvSpPr>
            <p:cNvPr id="4743" name="Google Shape;4743;p7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73"/>
          <p:cNvGrpSpPr/>
          <p:nvPr/>
        </p:nvGrpSpPr>
        <p:grpSpPr>
          <a:xfrm>
            <a:off x="3122864" y="971353"/>
            <a:ext cx="735829" cy="684547"/>
            <a:chOff x="3351965" y="1148808"/>
            <a:chExt cx="750770" cy="698375"/>
          </a:xfrm>
        </p:grpSpPr>
        <p:grpSp>
          <p:nvGrpSpPr>
            <p:cNvPr id="4750" name="Google Shape;4750;p73"/>
            <p:cNvGrpSpPr/>
            <p:nvPr/>
          </p:nvGrpSpPr>
          <p:grpSpPr>
            <a:xfrm>
              <a:off x="3586796" y="1148808"/>
              <a:ext cx="294857" cy="286830"/>
              <a:chOff x="3750225" y="1774000"/>
              <a:chExt cx="149575" cy="145525"/>
            </a:xfrm>
          </p:grpSpPr>
          <p:sp>
            <p:nvSpPr>
              <p:cNvPr id="4751" name="Google Shape;4751;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73"/>
            <p:cNvGrpSpPr/>
            <p:nvPr/>
          </p:nvGrpSpPr>
          <p:grpSpPr>
            <a:xfrm>
              <a:off x="3779245" y="1375768"/>
              <a:ext cx="323490" cy="286978"/>
              <a:chOff x="3847850" y="1889150"/>
              <a:chExt cx="164100" cy="145600"/>
            </a:xfrm>
          </p:grpSpPr>
          <p:sp>
            <p:nvSpPr>
              <p:cNvPr id="4754" name="Google Shape;4754;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73"/>
            <p:cNvGrpSpPr/>
            <p:nvPr/>
          </p:nvGrpSpPr>
          <p:grpSpPr>
            <a:xfrm>
              <a:off x="3351965" y="1330435"/>
              <a:ext cx="295449" cy="285401"/>
              <a:chOff x="3631100" y="1866150"/>
              <a:chExt cx="149875" cy="144800"/>
            </a:xfrm>
          </p:grpSpPr>
          <p:sp>
            <p:nvSpPr>
              <p:cNvPr id="4757" name="Google Shape;4757;p7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73"/>
            <p:cNvGrpSpPr/>
            <p:nvPr/>
          </p:nvGrpSpPr>
          <p:grpSpPr>
            <a:xfrm>
              <a:off x="3548208" y="1560352"/>
              <a:ext cx="294808" cy="286830"/>
              <a:chOff x="3730650" y="1982800"/>
              <a:chExt cx="149550" cy="145525"/>
            </a:xfrm>
          </p:grpSpPr>
          <p:sp>
            <p:nvSpPr>
              <p:cNvPr id="4760" name="Google Shape;4760;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2" name="Google Shape;4762;p73"/>
          <p:cNvGrpSpPr/>
          <p:nvPr/>
        </p:nvGrpSpPr>
        <p:grpSpPr>
          <a:xfrm>
            <a:off x="7624517" y="971307"/>
            <a:ext cx="804565" cy="677795"/>
            <a:chOff x="7636443" y="1204988"/>
            <a:chExt cx="804565" cy="677795"/>
          </a:xfrm>
        </p:grpSpPr>
        <p:grpSp>
          <p:nvGrpSpPr>
            <p:cNvPr id="4763" name="Google Shape;4763;p73"/>
            <p:cNvGrpSpPr/>
            <p:nvPr/>
          </p:nvGrpSpPr>
          <p:grpSpPr>
            <a:xfrm>
              <a:off x="7636443" y="1509705"/>
              <a:ext cx="804565" cy="373078"/>
              <a:chOff x="7636443" y="1509705"/>
              <a:chExt cx="804565" cy="373078"/>
            </a:xfrm>
          </p:grpSpPr>
          <p:sp>
            <p:nvSpPr>
              <p:cNvPr id="4764" name="Google Shape;4764;p7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73"/>
            <p:cNvGrpSpPr/>
            <p:nvPr/>
          </p:nvGrpSpPr>
          <p:grpSpPr>
            <a:xfrm>
              <a:off x="7636443" y="1408133"/>
              <a:ext cx="804565" cy="373078"/>
              <a:chOff x="7636443" y="1408133"/>
              <a:chExt cx="804565" cy="373078"/>
            </a:xfrm>
          </p:grpSpPr>
          <p:sp>
            <p:nvSpPr>
              <p:cNvPr id="4767" name="Google Shape;4767;p7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73"/>
            <p:cNvGrpSpPr/>
            <p:nvPr/>
          </p:nvGrpSpPr>
          <p:grpSpPr>
            <a:xfrm>
              <a:off x="7636443" y="1306560"/>
              <a:ext cx="804565" cy="373078"/>
              <a:chOff x="7636443" y="1306560"/>
              <a:chExt cx="804565" cy="373078"/>
            </a:xfrm>
          </p:grpSpPr>
          <p:sp>
            <p:nvSpPr>
              <p:cNvPr id="4770" name="Google Shape;4770;p7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73"/>
            <p:cNvGrpSpPr/>
            <p:nvPr/>
          </p:nvGrpSpPr>
          <p:grpSpPr>
            <a:xfrm>
              <a:off x="7636443" y="1204988"/>
              <a:ext cx="804565" cy="373078"/>
              <a:chOff x="7636443" y="1204988"/>
              <a:chExt cx="804565" cy="373078"/>
            </a:xfrm>
          </p:grpSpPr>
          <p:sp>
            <p:nvSpPr>
              <p:cNvPr id="4773" name="Google Shape;4773;p7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5" name="Google Shape;4775;p73"/>
          <p:cNvGrpSpPr/>
          <p:nvPr/>
        </p:nvGrpSpPr>
        <p:grpSpPr>
          <a:xfrm>
            <a:off x="4963363" y="1878721"/>
            <a:ext cx="661339" cy="661188"/>
            <a:chOff x="3990000" y="975400"/>
            <a:chExt cx="3934200" cy="3933300"/>
          </a:xfrm>
        </p:grpSpPr>
        <p:sp>
          <p:nvSpPr>
            <p:cNvPr id="4776" name="Google Shape;4776;p7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73"/>
          <p:cNvGrpSpPr/>
          <p:nvPr/>
        </p:nvGrpSpPr>
        <p:grpSpPr>
          <a:xfrm>
            <a:off x="6607011" y="1857359"/>
            <a:ext cx="868881" cy="684241"/>
            <a:chOff x="6598259" y="2078634"/>
            <a:chExt cx="868881" cy="684241"/>
          </a:xfrm>
        </p:grpSpPr>
        <p:sp>
          <p:nvSpPr>
            <p:cNvPr id="4781" name="Google Shape;4781;p7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7" name="Google Shape;4787;p73"/>
            <p:cNvGrpSpPr/>
            <p:nvPr/>
          </p:nvGrpSpPr>
          <p:grpSpPr>
            <a:xfrm>
              <a:off x="6808175" y="2078634"/>
              <a:ext cx="452229" cy="684241"/>
              <a:chOff x="6808175" y="2078634"/>
              <a:chExt cx="452229" cy="684241"/>
            </a:xfrm>
          </p:grpSpPr>
          <p:sp>
            <p:nvSpPr>
              <p:cNvPr id="4788" name="Google Shape;4788;p7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4" name="Google Shape;4794;p73"/>
              <p:cNvGrpSpPr/>
              <p:nvPr/>
            </p:nvGrpSpPr>
            <p:grpSpPr>
              <a:xfrm>
                <a:off x="6821586" y="2078634"/>
                <a:ext cx="426871" cy="684241"/>
                <a:chOff x="6821586" y="2078634"/>
                <a:chExt cx="426871" cy="684241"/>
              </a:xfrm>
            </p:grpSpPr>
            <p:grpSp>
              <p:nvGrpSpPr>
                <p:cNvPr id="4795" name="Google Shape;4795;p73"/>
                <p:cNvGrpSpPr/>
                <p:nvPr/>
              </p:nvGrpSpPr>
              <p:grpSpPr>
                <a:xfrm>
                  <a:off x="6821586" y="2078634"/>
                  <a:ext cx="426871" cy="684241"/>
                  <a:chOff x="6821586" y="2078634"/>
                  <a:chExt cx="426871" cy="684241"/>
                </a:xfrm>
              </p:grpSpPr>
              <p:sp>
                <p:nvSpPr>
                  <p:cNvPr id="4796" name="Google Shape;4796;p7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5" name="Google Shape;4815;p7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1" name="Google Shape;4821;p73"/>
          <p:cNvGrpSpPr/>
          <p:nvPr/>
        </p:nvGrpSpPr>
        <p:grpSpPr>
          <a:xfrm>
            <a:off x="716994" y="3531369"/>
            <a:ext cx="1340789" cy="640830"/>
            <a:chOff x="238125" y="1151100"/>
            <a:chExt cx="7139450" cy="3412300"/>
          </a:xfrm>
        </p:grpSpPr>
        <p:sp>
          <p:nvSpPr>
            <p:cNvPr id="4822" name="Google Shape;4822;p7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73"/>
          <p:cNvGrpSpPr/>
          <p:nvPr/>
        </p:nvGrpSpPr>
        <p:grpSpPr>
          <a:xfrm>
            <a:off x="5584217" y="2734650"/>
            <a:ext cx="985357" cy="585764"/>
            <a:chOff x="5145061" y="2881789"/>
            <a:chExt cx="1107641" cy="658458"/>
          </a:xfrm>
        </p:grpSpPr>
        <p:grpSp>
          <p:nvGrpSpPr>
            <p:cNvPr id="4835" name="Google Shape;4835;p73"/>
            <p:cNvGrpSpPr/>
            <p:nvPr/>
          </p:nvGrpSpPr>
          <p:grpSpPr>
            <a:xfrm>
              <a:off x="5722989" y="3244587"/>
              <a:ext cx="529713" cy="295659"/>
              <a:chOff x="5722989" y="3244587"/>
              <a:chExt cx="529713" cy="295659"/>
            </a:xfrm>
          </p:grpSpPr>
          <p:sp>
            <p:nvSpPr>
              <p:cNvPr id="4836" name="Google Shape;4836;p7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37" name="Google Shape;4837;p7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38" name="Google Shape;4838;p73"/>
            <p:cNvGrpSpPr/>
            <p:nvPr/>
          </p:nvGrpSpPr>
          <p:grpSpPr>
            <a:xfrm>
              <a:off x="5145061" y="3244587"/>
              <a:ext cx="536807" cy="295659"/>
              <a:chOff x="5145061" y="3244587"/>
              <a:chExt cx="536807" cy="295659"/>
            </a:xfrm>
          </p:grpSpPr>
          <p:sp>
            <p:nvSpPr>
              <p:cNvPr id="4839" name="Google Shape;4839;p7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40" name="Google Shape;4840;p7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41" name="Google Shape;4841;p73"/>
            <p:cNvGrpSpPr/>
            <p:nvPr/>
          </p:nvGrpSpPr>
          <p:grpSpPr>
            <a:xfrm>
              <a:off x="5341327" y="2898245"/>
              <a:ext cx="532309" cy="614891"/>
              <a:chOff x="5341327" y="2898245"/>
              <a:chExt cx="532309" cy="614891"/>
            </a:xfrm>
          </p:grpSpPr>
          <p:sp>
            <p:nvSpPr>
              <p:cNvPr id="4842" name="Google Shape;4842;p7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43" name="Google Shape;4843;p7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44" name="Google Shape;4844;p73"/>
            <p:cNvGrpSpPr/>
            <p:nvPr/>
          </p:nvGrpSpPr>
          <p:grpSpPr>
            <a:xfrm>
              <a:off x="5532290" y="2881789"/>
              <a:ext cx="620516" cy="305456"/>
              <a:chOff x="5532290" y="2881789"/>
              <a:chExt cx="620516" cy="305456"/>
            </a:xfrm>
          </p:grpSpPr>
          <p:sp>
            <p:nvSpPr>
              <p:cNvPr id="4845" name="Google Shape;4845;p7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46" name="Google Shape;4846;p7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47" name="Google Shape;4847;p73"/>
          <p:cNvGrpSpPr/>
          <p:nvPr/>
        </p:nvGrpSpPr>
        <p:grpSpPr>
          <a:xfrm>
            <a:off x="8163140" y="3526708"/>
            <a:ext cx="269068" cy="645491"/>
            <a:chOff x="7026852" y="3311869"/>
            <a:chExt cx="434331" cy="1041954"/>
          </a:xfrm>
        </p:grpSpPr>
        <p:sp>
          <p:nvSpPr>
            <p:cNvPr id="4848" name="Google Shape;4848;p7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73"/>
          <p:cNvGrpSpPr/>
          <p:nvPr/>
        </p:nvGrpSpPr>
        <p:grpSpPr>
          <a:xfrm>
            <a:off x="6179721" y="3565945"/>
            <a:ext cx="293882" cy="293836"/>
            <a:chOff x="4873519" y="3311869"/>
            <a:chExt cx="499374" cy="499296"/>
          </a:xfrm>
        </p:grpSpPr>
        <p:sp>
          <p:nvSpPr>
            <p:cNvPr id="4852" name="Google Shape;4852;p7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73"/>
          <p:cNvGrpSpPr/>
          <p:nvPr/>
        </p:nvGrpSpPr>
        <p:grpSpPr>
          <a:xfrm>
            <a:off x="6179721" y="3878317"/>
            <a:ext cx="293882" cy="293882"/>
            <a:chOff x="4873519" y="3875839"/>
            <a:chExt cx="499374" cy="499374"/>
          </a:xfrm>
        </p:grpSpPr>
        <p:sp>
          <p:nvSpPr>
            <p:cNvPr id="4855" name="Google Shape;4855;p7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73"/>
          <p:cNvGrpSpPr/>
          <p:nvPr/>
        </p:nvGrpSpPr>
        <p:grpSpPr>
          <a:xfrm>
            <a:off x="2410248" y="1850269"/>
            <a:ext cx="698104" cy="698208"/>
            <a:chOff x="2565073" y="2075876"/>
            <a:chExt cx="672482" cy="672518"/>
          </a:xfrm>
        </p:grpSpPr>
        <p:sp>
          <p:nvSpPr>
            <p:cNvPr id="4858" name="Google Shape;4858;p7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73"/>
          <p:cNvGrpSpPr/>
          <p:nvPr/>
        </p:nvGrpSpPr>
        <p:grpSpPr>
          <a:xfrm>
            <a:off x="5633660" y="3534870"/>
            <a:ext cx="438354" cy="637329"/>
            <a:chOff x="1697726" y="3244179"/>
            <a:chExt cx="788124" cy="1146069"/>
          </a:xfrm>
        </p:grpSpPr>
        <p:sp>
          <p:nvSpPr>
            <p:cNvPr id="4865" name="Google Shape;4865;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7" name="Google Shape;4867;p7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8" name="Google Shape;4868;p73"/>
          <p:cNvGrpSpPr/>
          <p:nvPr/>
        </p:nvGrpSpPr>
        <p:grpSpPr>
          <a:xfrm>
            <a:off x="7634874" y="1863232"/>
            <a:ext cx="799565" cy="670282"/>
            <a:chOff x="7617850" y="2063282"/>
            <a:chExt cx="799565" cy="670282"/>
          </a:xfrm>
        </p:grpSpPr>
        <p:cxnSp>
          <p:nvCxnSpPr>
            <p:cNvPr id="4869" name="Google Shape;4869;p7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0" name="Google Shape;4870;p7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1" name="Google Shape;4871;p7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2" name="Google Shape;4872;p7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73" name="Google Shape;4873;p7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74" name="Google Shape;4874;p7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75" name="Google Shape;4875;p73"/>
            <p:cNvGrpSpPr/>
            <p:nvPr/>
          </p:nvGrpSpPr>
          <p:grpSpPr>
            <a:xfrm>
              <a:off x="7734309" y="2063282"/>
              <a:ext cx="570957" cy="620095"/>
              <a:chOff x="7734309" y="2063282"/>
              <a:chExt cx="570957" cy="620095"/>
            </a:xfrm>
          </p:grpSpPr>
          <p:grpSp>
            <p:nvGrpSpPr>
              <p:cNvPr id="4876" name="Google Shape;4876;p73"/>
              <p:cNvGrpSpPr/>
              <p:nvPr/>
            </p:nvGrpSpPr>
            <p:grpSpPr>
              <a:xfrm>
                <a:off x="8031573" y="2063282"/>
                <a:ext cx="273693" cy="620095"/>
                <a:chOff x="8031573" y="2063282"/>
                <a:chExt cx="273693" cy="620095"/>
              </a:xfrm>
            </p:grpSpPr>
            <p:sp>
              <p:nvSpPr>
                <p:cNvPr id="4877" name="Google Shape;4877;p7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73"/>
              <p:cNvGrpSpPr/>
              <p:nvPr/>
            </p:nvGrpSpPr>
            <p:grpSpPr>
              <a:xfrm flipH="1">
                <a:off x="7734309" y="2063282"/>
                <a:ext cx="273693" cy="620095"/>
                <a:chOff x="8031573" y="2063282"/>
                <a:chExt cx="273693" cy="620095"/>
              </a:xfrm>
            </p:grpSpPr>
            <p:sp>
              <p:nvSpPr>
                <p:cNvPr id="4882" name="Google Shape;4882;p7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886" name="Google Shape;4886;p7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8" name="Google Shape;4888;p73"/>
          <p:cNvGrpSpPr/>
          <p:nvPr/>
        </p:nvGrpSpPr>
        <p:grpSpPr>
          <a:xfrm>
            <a:off x="7821480" y="2716716"/>
            <a:ext cx="602567" cy="601884"/>
            <a:chOff x="1186975" y="238125"/>
            <a:chExt cx="5244275" cy="5238325"/>
          </a:xfrm>
        </p:grpSpPr>
        <p:sp>
          <p:nvSpPr>
            <p:cNvPr id="4889" name="Google Shape;4889;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73"/>
          <p:cNvGrpSpPr/>
          <p:nvPr/>
        </p:nvGrpSpPr>
        <p:grpSpPr>
          <a:xfrm>
            <a:off x="3264218" y="1856199"/>
            <a:ext cx="651848" cy="687338"/>
            <a:chOff x="3400515" y="2056248"/>
            <a:chExt cx="698134" cy="735987"/>
          </a:xfrm>
        </p:grpSpPr>
        <p:grpSp>
          <p:nvGrpSpPr>
            <p:cNvPr id="4894" name="Google Shape;4894;p73"/>
            <p:cNvGrpSpPr/>
            <p:nvPr/>
          </p:nvGrpSpPr>
          <p:grpSpPr>
            <a:xfrm>
              <a:off x="3400515" y="2283913"/>
              <a:ext cx="312919" cy="219900"/>
              <a:chOff x="3400515" y="2283913"/>
              <a:chExt cx="312919" cy="219900"/>
            </a:xfrm>
          </p:grpSpPr>
          <p:sp>
            <p:nvSpPr>
              <p:cNvPr id="4895" name="Google Shape;4895;p7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96" name="Google Shape;4896;p7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97" name="Google Shape;4897;p73"/>
            <p:cNvGrpSpPr/>
            <p:nvPr/>
          </p:nvGrpSpPr>
          <p:grpSpPr>
            <a:xfrm>
              <a:off x="3547823" y="2461089"/>
              <a:ext cx="219900" cy="331146"/>
              <a:chOff x="3547823" y="2461089"/>
              <a:chExt cx="219900" cy="331146"/>
            </a:xfrm>
          </p:grpSpPr>
          <p:sp>
            <p:nvSpPr>
              <p:cNvPr id="4898" name="Google Shape;4898;p7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99" name="Google Shape;4899;p7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00" name="Google Shape;4900;p73"/>
            <p:cNvGrpSpPr/>
            <p:nvPr/>
          </p:nvGrpSpPr>
          <p:grpSpPr>
            <a:xfrm>
              <a:off x="3734138" y="2461089"/>
              <a:ext cx="219900" cy="331146"/>
              <a:chOff x="3734138" y="2461089"/>
              <a:chExt cx="219900" cy="331146"/>
            </a:xfrm>
          </p:grpSpPr>
          <p:sp>
            <p:nvSpPr>
              <p:cNvPr id="4901" name="Google Shape;4901;p7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02" name="Google Shape;4902;p7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03" name="Google Shape;4903;p73"/>
            <p:cNvGrpSpPr/>
            <p:nvPr/>
          </p:nvGrpSpPr>
          <p:grpSpPr>
            <a:xfrm>
              <a:off x="3787560" y="2281742"/>
              <a:ext cx="311089" cy="219900"/>
              <a:chOff x="3787560" y="2281742"/>
              <a:chExt cx="311089" cy="219900"/>
            </a:xfrm>
          </p:grpSpPr>
          <p:sp>
            <p:nvSpPr>
              <p:cNvPr id="4904" name="Google Shape;4904;p7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05" name="Google Shape;4905;p7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06" name="Google Shape;4906;p73"/>
            <p:cNvGrpSpPr/>
            <p:nvPr/>
          </p:nvGrpSpPr>
          <p:grpSpPr>
            <a:xfrm>
              <a:off x="3637290" y="2056248"/>
              <a:ext cx="219900" cy="330736"/>
              <a:chOff x="3637290" y="2056248"/>
              <a:chExt cx="219900" cy="330736"/>
            </a:xfrm>
          </p:grpSpPr>
          <p:sp>
            <p:nvSpPr>
              <p:cNvPr id="4907" name="Google Shape;4907;p7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08" name="Google Shape;4908;p7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09" name="Google Shape;4909;p73"/>
          <p:cNvGrpSpPr/>
          <p:nvPr/>
        </p:nvGrpSpPr>
        <p:grpSpPr>
          <a:xfrm>
            <a:off x="2555923" y="2726206"/>
            <a:ext cx="1268144" cy="592394"/>
            <a:chOff x="238125" y="1188750"/>
            <a:chExt cx="7140450" cy="3335550"/>
          </a:xfrm>
        </p:grpSpPr>
        <p:sp>
          <p:nvSpPr>
            <p:cNvPr id="4910" name="Google Shape;4910;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73"/>
          <p:cNvGrpSpPr/>
          <p:nvPr/>
        </p:nvGrpSpPr>
        <p:grpSpPr>
          <a:xfrm>
            <a:off x="6663824" y="2728360"/>
            <a:ext cx="1053944" cy="590147"/>
            <a:chOff x="238125" y="1335475"/>
            <a:chExt cx="5418735" cy="3034175"/>
          </a:xfrm>
        </p:grpSpPr>
        <p:sp>
          <p:nvSpPr>
            <p:cNvPr id="4916" name="Google Shape;4916;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73"/>
          <p:cNvGrpSpPr/>
          <p:nvPr/>
        </p:nvGrpSpPr>
        <p:grpSpPr>
          <a:xfrm>
            <a:off x="4094633" y="3533260"/>
            <a:ext cx="1268207" cy="638939"/>
            <a:chOff x="3967651" y="3645904"/>
            <a:chExt cx="1479304" cy="745292"/>
          </a:xfrm>
        </p:grpSpPr>
        <p:grpSp>
          <p:nvGrpSpPr>
            <p:cNvPr id="4920" name="Google Shape;4920;p73"/>
            <p:cNvGrpSpPr/>
            <p:nvPr/>
          </p:nvGrpSpPr>
          <p:grpSpPr>
            <a:xfrm>
              <a:off x="3967651" y="4009026"/>
              <a:ext cx="1479304" cy="382170"/>
              <a:chOff x="3967651" y="4009026"/>
              <a:chExt cx="1479304" cy="382170"/>
            </a:xfrm>
          </p:grpSpPr>
          <p:grpSp>
            <p:nvGrpSpPr>
              <p:cNvPr id="4921" name="Google Shape;4921;p73"/>
              <p:cNvGrpSpPr/>
              <p:nvPr/>
            </p:nvGrpSpPr>
            <p:grpSpPr>
              <a:xfrm>
                <a:off x="4892216" y="4195630"/>
                <a:ext cx="554739" cy="195566"/>
                <a:chOff x="3604375" y="4892160"/>
                <a:chExt cx="1651500" cy="582215"/>
              </a:xfrm>
            </p:grpSpPr>
            <p:sp>
              <p:nvSpPr>
                <p:cNvPr id="4922" name="Google Shape;4922;p7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73"/>
              <p:cNvGrpSpPr/>
              <p:nvPr/>
            </p:nvGrpSpPr>
            <p:grpSpPr>
              <a:xfrm>
                <a:off x="3967651" y="4146303"/>
                <a:ext cx="579402" cy="244893"/>
                <a:chOff x="851875" y="4745310"/>
                <a:chExt cx="1724925" cy="729065"/>
              </a:xfrm>
            </p:grpSpPr>
            <p:sp>
              <p:nvSpPr>
                <p:cNvPr id="4925" name="Google Shape;4925;p7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73"/>
              <p:cNvGrpSpPr/>
              <p:nvPr/>
            </p:nvGrpSpPr>
            <p:grpSpPr>
              <a:xfrm>
                <a:off x="4460753" y="4009026"/>
                <a:ext cx="493110" cy="382170"/>
                <a:chOff x="2319875" y="4336625"/>
                <a:chExt cx="1468025" cy="1137750"/>
              </a:xfrm>
            </p:grpSpPr>
            <p:sp>
              <p:nvSpPr>
                <p:cNvPr id="4928" name="Google Shape;4928;p7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0" name="Google Shape;4930;p73"/>
            <p:cNvGrpSpPr/>
            <p:nvPr/>
          </p:nvGrpSpPr>
          <p:grpSpPr>
            <a:xfrm>
              <a:off x="4479443" y="3645904"/>
              <a:ext cx="455965" cy="388789"/>
              <a:chOff x="2957425" y="238100"/>
              <a:chExt cx="1910200" cy="1628775"/>
            </a:xfrm>
          </p:grpSpPr>
          <p:sp>
            <p:nvSpPr>
              <p:cNvPr id="4931" name="Google Shape;4931;p7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1" name="Google Shape;4941;p73"/>
          <p:cNvGrpSpPr/>
          <p:nvPr/>
        </p:nvGrpSpPr>
        <p:grpSpPr>
          <a:xfrm>
            <a:off x="2480746" y="3534460"/>
            <a:ext cx="1243128" cy="637739"/>
            <a:chOff x="2496310" y="3693351"/>
            <a:chExt cx="1342906" cy="688926"/>
          </a:xfrm>
        </p:grpSpPr>
        <p:grpSp>
          <p:nvGrpSpPr>
            <p:cNvPr id="4942" name="Google Shape;4942;p73"/>
            <p:cNvGrpSpPr/>
            <p:nvPr/>
          </p:nvGrpSpPr>
          <p:grpSpPr>
            <a:xfrm>
              <a:off x="2496310" y="3693351"/>
              <a:ext cx="1342906" cy="688875"/>
              <a:chOff x="2496310" y="3693351"/>
              <a:chExt cx="1342906" cy="688875"/>
            </a:xfrm>
          </p:grpSpPr>
          <p:sp>
            <p:nvSpPr>
              <p:cNvPr id="4943" name="Google Shape;4943;p7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9" name="Google Shape;4949;p73"/>
              <p:cNvCxnSpPr>
                <a:stCxn id="494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50" name="Google Shape;4950;p73"/>
              <p:cNvCxnSpPr>
                <a:stCxn id="494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51" name="Google Shape;4951;p73"/>
              <p:cNvCxnSpPr>
                <a:stCxn id="494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52" name="Google Shape;4952;p73"/>
              <p:cNvCxnSpPr>
                <a:stCxn id="494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53" name="Google Shape;4953;p73"/>
              <p:cNvCxnSpPr>
                <a:stCxn id="494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54" name="Google Shape;4954;p73"/>
            <p:cNvGrpSpPr/>
            <p:nvPr/>
          </p:nvGrpSpPr>
          <p:grpSpPr>
            <a:xfrm>
              <a:off x="2675275" y="3930557"/>
              <a:ext cx="1003306" cy="451719"/>
              <a:chOff x="2675275" y="4174282"/>
              <a:chExt cx="1003306" cy="451719"/>
            </a:xfrm>
          </p:grpSpPr>
          <p:sp>
            <p:nvSpPr>
              <p:cNvPr id="4955" name="Google Shape;4955;p7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8" name="Google Shape;4958;p73"/>
          <p:cNvGrpSpPr/>
          <p:nvPr/>
        </p:nvGrpSpPr>
        <p:grpSpPr>
          <a:xfrm>
            <a:off x="1654417" y="971307"/>
            <a:ext cx="574511" cy="874709"/>
            <a:chOff x="1715404" y="1112080"/>
            <a:chExt cx="642270" cy="977984"/>
          </a:xfrm>
        </p:grpSpPr>
        <p:grpSp>
          <p:nvGrpSpPr>
            <p:cNvPr id="4959" name="Google Shape;4959;p73"/>
            <p:cNvGrpSpPr/>
            <p:nvPr/>
          </p:nvGrpSpPr>
          <p:grpSpPr>
            <a:xfrm>
              <a:off x="1715404" y="1112080"/>
              <a:ext cx="642270" cy="977984"/>
              <a:chOff x="1715404" y="1112080"/>
              <a:chExt cx="642270" cy="977984"/>
            </a:xfrm>
          </p:grpSpPr>
          <p:sp>
            <p:nvSpPr>
              <p:cNvPr id="4960" name="Google Shape;4960;p7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73"/>
            <p:cNvGrpSpPr/>
            <p:nvPr/>
          </p:nvGrpSpPr>
          <p:grpSpPr>
            <a:xfrm>
              <a:off x="1768927" y="1165603"/>
              <a:ext cx="535225" cy="851367"/>
              <a:chOff x="1768927" y="1165603"/>
              <a:chExt cx="535225" cy="851367"/>
            </a:xfrm>
          </p:grpSpPr>
          <p:sp>
            <p:nvSpPr>
              <p:cNvPr id="4963" name="Google Shape;4963;p7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73"/>
            <p:cNvGrpSpPr/>
            <p:nvPr/>
          </p:nvGrpSpPr>
          <p:grpSpPr>
            <a:xfrm>
              <a:off x="1822449" y="1219125"/>
              <a:ext cx="428180" cy="718859"/>
              <a:chOff x="1822449" y="1219125"/>
              <a:chExt cx="428180" cy="718859"/>
            </a:xfrm>
          </p:grpSpPr>
          <p:sp>
            <p:nvSpPr>
              <p:cNvPr id="4966" name="Google Shape;4966;p7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73"/>
            <p:cNvGrpSpPr/>
            <p:nvPr/>
          </p:nvGrpSpPr>
          <p:grpSpPr>
            <a:xfrm>
              <a:off x="1875972" y="1272648"/>
              <a:ext cx="321135" cy="586939"/>
              <a:chOff x="1875972" y="1272648"/>
              <a:chExt cx="321135" cy="586939"/>
            </a:xfrm>
          </p:grpSpPr>
          <p:sp>
            <p:nvSpPr>
              <p:cNvPr id="4969" name="Google Shape;4969;p7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1" name="Google Shape;4971;p73"/>
          <p:cNvGrpSpPr/>
          <p:nvPr/>
        </p:nvGrpSpPr>
        <p:grpSpPr>
          <a:xfrm>
            <a:off x="7761578" y="3528028"/>
            <a:ext cx="293855" cy="644170"/>
            <a:chOff x="241025" y="3151575"/>
            <a:chExt cx="293855" cy="644170"/>
          </a:xfrm>
        </p:grpSpPr>
        <p:sp>
          <p:nvSpPr>
            <p:cNvPr id="4972" name="Google Shape;4972;p7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73"/>
          <p:cNvGrpSpPr/>
          <p:nvPr/>
        </p:nvGrpSpPr>
        <p:grpSpPr>
          <a:xfrm>
            <a:off x="709562" y="2728028"/>
            <a:ext cx="1779649" cy="591620"/>
            <a:chOff x="246070" y="1983375"/>
            <a:chExt cx="1855347" cy="616849"/>
          </a:xfrm>
        </p:grpSpPr>
        <p:sp>
          <p:nvSpPr>
            <p:cNvPr id="4975" name="Google Shape;4975;p7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73"/>
          <p:cNvGrpSpPr/>
          <p:nvPr/>
        </p:nvGrpSpPr>
        <p:grpSpPr>
          <a:xfrm>
            <a:off x="2320428" y="971307"/>
            <a:ext cx="711055" cy="745993"/>
            <a:chOff x="2496269" y="1171698"/>
            <a:chExt cx="761953" cy="799392"/>
          </a:xfrm>
        </p:grpSpPr>
        <p:grpSp>
          <p:nvGrpSpPr>
            <p:cNvPr id="4985" name="Google Shape;4985;p73"/>
            <p:cNvGrpSpPr/>
            <p:nvPr/>
          </p:nvGrpSpPr>
          <p:grpSpPr>
            <a:xfrm>
              <a:off x="2496269" y="1171698"/>
              <a:ext cx="761953" cy="723022"/>
              <a:chOff x="2496269" y="1171698"/>
              <a:chExt cx="761953" cy="723022"/>
            </a:xfrm>
          </p:grpSpPr>
          <p:sp>
            <p:nvSpPr>
              <p:cNvPr id="4986" name="Google Shape;4986;p7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8" name="Google Shape;4988;p73"/>
              <p:cNvGrpSpPr/>
              <p:nvPr/>
            </p:nvGrpSpPr>
            <p:grpSpPr>
              <a:xfrm>
                <a:off x="2496269" y="1171698"/>
                <a:ext cx="761953" cy="723022"/>
                <a:chOff x="2496269" y="1120652"/>
                <a:chExt cx="761953" cy="723022"/>
              </a:xfrm>
            </p:grpSpPr>
            <p:grpSp>
              <p:nvGrpSpPr>
                <p:cNvPr id="4989" name="Google Shape;4989;p73"/>
                <p:cNvGrpSpPr/>
                <p:nvPr/>
              </p:nvGrpSpPr>
              <p:grpSpPr>
                <a:xfrm>
                  <a:off x="2496269" y="1120652"/>
                  <a:ext cx="761953" cy="723022"/>
                  <a:chOff x="2496269" y="1120652"/>
                  <a:chExt cx="761953" cy="723022"/>
                </a:xfrm>
              </p:grpSpPr>
              <p:grpSp>
                <p:nvGrpSpPr>
                  <p:cNvPr id="4990" name="Google Shape;4990;p73"/>
                  <p:cNvGrpSpPr/>
                  <p:nvPr/>
                </p:nvGrpSpPr>
                <p:grpSpPr>
                  <a:xfrm>
                    <a:off x="2496269" y="1304589"/>
                    <a:ext cx="407089" cy="305057"/>
                    <a:chOff x="2496269" y="1304589"/>
                    <a:chExt cx="407089" cy="305057"/>
                  </a:xfrm>
                </p:grpSpPr>
                <p:sp>
                  <p:nvSpPr>
                    <p:cNvPr id="4991" name="Google Shape;4991;p7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73"/>
                  <p:cNvGrpSpPr/>
                  <p:nvPr/>
                </p:nvGrpSpPr>
                <p:grpSpPr>
                  <a:xfrm>
                    <a:off x="2586468" y="1493376"/>
                    <a:ext cx="358850" cy="349656"/>
                    <a:chOff x="2586468" y="1493376"/>
                    <a:chExt cx="358850" cy="349656"/>
                  </a:xfrm>
                </p:grpSpPr>
                <p:sp>
                  <p:nvSpPr>
                    <p:cNvPr id="4994" name="Google Shape;4994;p7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73"/>
                  <p:cNvGrpSpPr/>
                  <p:nvPr/>
                </p:nvGrpSpPr>
                <p:grpSpPr>
                  <a:xfrm>
                    <a:off x="2807939" y="1494024"/>
                    <a:ext cx="358857" cy="349650"/>
                    <a:chOff x="2807939" y="1494024"/>
                    <a:chExt cx="358857" cy="349650"/>
                  </a:xfrm>
                </p:grpSpPr>
                <p:sp>
                  <p:nvSpPr>
                    <p:cNvPr id="4997" name="Google Shape;4997;p7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73"/>
                  <p:cNvGrpSpPr/>
                  <p:nvPr/>
                </p:nvGrpSpPr>
                <p:grpSpPr>
                  <a:xfrm>
                    <a:off x="2851133" y="1305635"/>
                    <a:ext cx="407089" cy="305057"/>
                    <a:chOff x="2851133" y="1305635"/>
                    <a:chExt cx="407089" cy="305057"/>
                  </a:xfrm>
                </p:grpSpPr>
                <p:sp>
                  <p:nvSpPr>
                    <p:cNvPr id="5000" name="Google Shape;5000;p7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73"/>
                  <p:cNvGrpSpPr/>
                  <p:nvPr/>
                </p:nvGrpSpPr>
                <p:grpSpPr>
                  <a:xfrm>
                    <a:off x="2727495" y="1120652"/>
                    <a:ext cx="300271" cy="396358"/>
                    <a:chOff x="2727495" y="1120652"/>
                    <a:chExt cx="300271" cy="396358"/>
                  </a:xfrm>
                </p:grpSpPr>
                <p:sp>
                  <p:nvSpPr>
                    <p:cNvPr id="5003" name="Google Shape;5003;p7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5" name="Google Shape;5005;p73"/>
                <p:cNvGrpSpPr/>
                <p:nvPr/>
              </p:nvGrpSpPr>
              <p:grpSpPr>
                <a:xfrm>
                  <a:off x="2722305" y="1350460"/>
                  <a:ext cx="308357" cy="308344"/>
                  <a:chOff x="2722305" y="1350460"/>
                  <a:chExt cx="308357" cy="308344"/>
                </a:xfrm>
              </p:grpSpPr>
              <p:sp>
                <p:nvSpPr>
                  <p:cNvPr id="5006" name="Google Shape;5006;p7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7" name="Google Shape;5007;p73"/>
                  <p:cNvGrpSpPr/>
                  <p:nvPr/>
                </p:nvGrpSpPr>
                <p:grpSpPr>
                  <a:xfrm>
                    <a:off x="2725064" y="1364529"/>
                    <a:ext cx="297954" cy="280182"/>
                    <a:chOff x="2725064" y="1364529"/>
                    <a:chExt cx="297954" cy="280182"/>
                  </a:xfrm>
                </p:grpSpPr>
                <p:sp>
                  <p:nvSpPr>
                    <p:cNvPr id="5008" name="Google Shape;5008;p7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13" name="Google Shape;5013;p7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73"/>
          <p:cNvGrpSpPr/>
          <p:nvPr/>
        </p:nvGrpSpPr>
        <p:grpSpPr>
          <a:xfrm>
            <a:off x="3909129" y="2727412"/>
            <a:ext cx="1569144" cy="591015"/>
            <a:chOff x="3820100" y="3023049"/>
            <a:chExt cx="1303926" cy="491162"/>
          </a:xfrm>
        </p:grpSpPr>
        <p:grpSp>
          <p:nvGrpSpPr>
            <p:cNvPr id="5019" name="Google Shape;5019;p73"/>
            <p:cNvGrpSpPr/>
            <p:nvPr/>
          </p:nvGrpSpPr>
          <p:grpSpPr>
            <a:xfrm>
              <a:off x="3820100" y="3023072"/>
              <a:ext cx="1303926" cy="491139"/>
              <a:chOff x="3820100" y="3023072"/>
              <a:chExt cx="1303926" cy="491139"/>
            </a:xfrm>
          </p:grpSpPr>
          <p:sp>
            <p:nvSpPr>
              <p:cNvPr id="5020" name="Google Shape;5020;p7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73"/>
            <p:cNvGrpSpPr/>
            <p:nvPr/>
          </p:nvGrpSpPr>
          <p:grpSpPr>
            <a:xfrm>
              <a:off x="4132439" y="3023645"/>
              <a:ext cx="393633" cy="177096"/>
              <a:chOff x="4132439" y="3023645"/>
              <a:chExt cx="393633" cy="177096"/>
            </a:xfrm>
          </p:grpSpPr>
          <p:sp>
            <p:nvSpPr>
              <p:cNvPr id="5023" name="Google Shape;5023;p7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73"/>
            <p:cNvGrpSpPr/>
            <p:nvPr/>
          </p:nvGrpSpPr>
          <p:grpSpPr>
            <a:xfrm>
              <a:off x="3921811" y="3023049"/>
              <a:ext cx="1002397" cy="388943"/>
              <a:chOff x="3921811" y="3023049"/>
              <a:chExt cx="1002397" cy="388943"/>
            </a:xfrm>
          </p:grpSpPr>
          <p:sp>
            <p:nvSpPr>
              <p:cNvPr id="5026" name="Google Shape;5026;p7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73"/>
            <p:cNvGrpSpPr/>
            <p:nvPr/>
          </p:nvGrpSpPr>
          <p:grpSpPr>
            <a:xfrm>
              <a:off x="4023645" y="3023049"/>
              <a:ext cx="683032" cy="286722"/>
              <a:chOff x="4023645" y="3023049"/>
              <a:chExt cx="683032" cy="286722"/>
            </a:xfrm>
          </p:grpSpPr>
          <p:sp>
            <p:nvSpPr>
              <p:cNvPr id="5029" name="Google Shape;5029;p7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1" name="Google Shape;5031;p73"/>
          <p:cNvGrpSpPr/>
          <p:nvPr/>
        </p:nvGrpSpPr>
        <p:grpSpPr>
          <a:xfrm>
            <a:off x="1541251" y="1854258"/>
            <a:ext cx="713522" cy="688025"/>
            <a:chOff x="1706078" y="2092648"/>
            <a:chExt cx="660913" cy="637296"/>
          </a:xfrm>
        </p:grpSpPr>
        <p:sp>
          <p:nvSpPr>
            <p:cNvPr id="5032" name="Google Shape;5032;p7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3" name="Google Shape;5033;p73"/>
            <p:cNvGrpSpPr/>
            <p:nvPr/>
          </p:nvGrpSpPr>
          <p:grpSpPr>
            <a:xfrm>
              <a:off x="1706078" y="2092648"/>
              <a:ext cx="660913" cy="575241"/>
              <a:chOff x="1706078" y="2092648"/>
              <a:chExt cx="660913" cy="575241"/>
            </a:xfrm>
          </p:grpSpPr>
          <p:sp>
            <p:nvSpPr>
              <p:cNvPr id="5034" name="Google Shape;5034;p7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7" name="Google Shape;5037;p73"/>
          <p:cNvGrpSpPr/>
          <p:nvPr/>
        </p:nvGrpSpPr>
        <p:grpSpPr>
          <a:xfrm>
            <a:off x="6303109" y="971806"/>
            <a:ext cx="1317459" cy="684168"/>
            <a:chOff x="238125" y="999450"/>
            <a:chExt cx="7140700" cy="3708225"/>
          </a:xfrm>
        </p:grpSpPr>
        <p:sp>
          <p:nvSpPr>
            <p:cNvPr id="5038" name="Google Shape;5038;p7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0" name="Shape 5050"/>
        <p:cNvGrpSpPr/>
        <p:nvPr/>
      </p:nvGrpSpPr>
      <p:grpSpPr>
        <a:xfrm>
          <a:off x="0" y="0"/>
          <a:ext cx="0" cy="0"/>
          <a:chOff x="0" y="0"/>
          <a:chExt cx="0" cy="0"/>
        </a:xfrm>
      </p:grpSpPr>
      <p:grpSp>
        <p:nvGrpSpPr>
          <p:cNvPr id="5051" name="Google Shape;5051;p74"/>
          <p:cNvGrpSpPr/>
          <p:nvPr/>
        </p:nvGrpSpPr>
        <p:grpSpPr>
          <a:xfrm>
            <a:off x="717027" y="967622"/>
            <a:ext cx="1636117" cy="1526144"/>
            <a:chOff x="729238" y="1179665"/>
            <a:chExt cx="1636117" cy="1526144"/>
          </a:xfrm>
        </p:grpSpPr>
        <p:grpSp>
          <p:nvGrpSpPr>
            <p:cNvPr id="5052" name="Google Shape;5052;p74"/>
            <p:cNvGrpSpPr/>
            <p:nvPr/>
          </p:nvGrpSpPr>
          <p:grpSpPr>
            <a:xfrm>
              <a:off x="729238" y="1179665"/>
              <a:ext cx="80700" cy="1526144"/>
              <a:chOff x="729238" y="1179665"/>
              <a:chExt cx="80700" cy="1526144"/>
            </a:xfrm>
          </p:grpSpPr>
          <p:sp>
            <p:nvSpPr>
              <p:cNvPr id="5053" name="Google Shape;5053;p7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74"/>
            <p:cNvGrpSpPr/>
            <p:nvPr/>
          </p:nvGrpSpPr>
          <p:grpSpPr>
            <a:xfrm>
              <a:off x="903098" y="1179665"/>
              <a:ext cx="80700" cy="1526144"/>
              <a:chOff x="903098" y="1179665"/>
              <a:chExt cx="80700" cy="1526144"/>
            </a:xfrm>
          </p:grpSpPr>
          <p:sp>
            <p:nvSpPr>
              <p:cNvPr id="5064" name="Google Shape;5064;p7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74"/>
            <p:cNvGrpSpPr/>
            <p:nvPr/>
          </p:nvGrpSpPr>
          <p:grpSpPr>
            <a:xfrm>
              <a:off x="1076958" y="1179665"/>
              <a:ext cx="80700" cy="1526144"/>
              <a:chOff x="1076958" y="1179665"/>
              <a:chExt cx="80700" cy="1526144"/>
            </a:xfrm>
          </p:grpSpPr>
          <p:sp>
            <p:nvSpPr>
              <p:cNvPr id="5075" name="Google Shape;5075;p7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74"/>
            <p:cNvGrpSpPr/>
            <p:nvPr/>
          </p:nvGrpSpPr>
          <p:grpSpPr>
            <a:xfrm>
              <a:off x="1247707" y="1179665"/>
              <a:ext cx="80700" cy="1526144"/>
              <a:chOff x="1247707" y="1179665"/>
              <a:chExt cx="80700" cy="1526144"/>
            </a:xfrm>
          </p:grpSpPr>
          <p:sp>
            <p:nvSpPr>
              <p:cNvPr id="5086" name="Google Shape;5086;p7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74"/>
            <p:cNvGrpSpPr/>
            <p:nvPr/>
          </p:nvGrpSpPr>
          <p:grpSpPr>
            <a:xfrm>
              <a:off x="1421567" y="1179665"/>
              <a:ext cx="80700" cy="1526144"/>
              <a:chOff x="1421567" y="1179665"/>
              <a:chExt cx="80700" cy="1526144"/>
            </a:xfrm>
          </p:grpSpPr>
          <p:sp>
            <p:nvSpPr>
              <p:cNvPr id="5097" name="Google Shape;5097;p7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74"/>
            <p:cNvGrpSpPr/>
            <p:nvPr/>
          </p:nvGrpSpPr>
          <p:grpSpPr>
            <a:xfrm>
              <a:off x="1592327" y="1179665"/>
              <a:ext cx="80700" cy="1526144"/>
              <a:chOff x="1592327" y="1179665"/>
              <a:chExt cx="80700" cy="1526144"/>
            </a:xfrm>
          </p:grpSpPr>
          <p:sp>
            <p:nvSpPr>
              <p:cNvPr id="5108" name="Google Shape;5108;p7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74"/>
            <p:cNvGrpSpPr/>
            <p:nvPr/>
          </p:nvGrpSpPr>
          <p:grpSpPr>
            <a:xfrm>
              <a:off x="1766187" y="1179665"/>
              <a:ext cx="80700" cy="1526144"/>
              <a:chOff x="1766187" y="1179665"/>
              <a:chExt cx="80700" cy="1526144"/>
            </a:xfrm>
          </p:grpSpPr>
          <p:sp>
            <p:nvSpPr>
              <p:cNvPr id="5119" name="Google Shape;5119;p7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74"/>
            <p:cNvGrpSpPr/>
            <p:nvPr/>
          </p:nvGrpSpPr>
          <p:grpSpPr>
            <a:xfrm>
              <a:off x="1936935" y="1179665"/>
              <a:ext cx="80700" cy="1526144"/>
              <a:chOff x="1936935" y="1179665"/>
              <a:chExt cx="80700" cy="1526144"/>
            </a:xfrm>
          </p:grpSpPr>
          <p:sp>
            <p:nvSpPr>
              <p:cNvPr id="5130" name="Google Shape;5130;p7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74"/>
            <p:cNvGrpSpPr/>
            <p:nvPr/>
          </p:nvGrpSpPr>
          <p:grpSpPr>
            <a:xfrm>
              <a:off x="2110795" y="1179665"/>
              <a:ext cx="80700" cy="1526144"/>
              <a:chOff x="2110795" y="1179665"/>
              <a:chExt cx="80700" cy="1526144"/>
            </a:xfrm>
          </p:grpSpPr>
          <p:sp>
            <p:nvSpPr>
              <p:cNvPr id="5141" name="Google Shape;5141;p7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74"/>
            <p:cNvGrpSpPr/>
            <p:nvPr/>
          </p:nvGrpSpPr>
          <p:grpSpPr>
            <a:xfrm>
              <a:off x="2284655" y="1179665"/>
              <a:ext cx="80700" cy="1526144"/>
              <a:chOff x="2284655" y="1179665"/>
              <a:chExt cx="80700" cy="1526144"/>
            </a:xfrm>
          </p:grpSpPr>
          <p:sp>
            <p:nvSpPr>
              <p:cNvPr id="5152" name="Google Shape;5152;p7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2" name="Google Shape;5162;p74"/>
          <p:cNvGrpSpPr/>
          <p:nvPr/>
        </p:nvGrpSpPr>
        <p:grpSpPr>
          <a:xfrm>
            <a:off x="2611693" y="986760"/>
            <a:ext cx="1364248" cy="1102133"/>
            <a:chOff x="2623904" y="1198803"/>
            <a:chExt cx="1364248" cy="1102133"/>
          </a:xfrm>
        </p:grpSpPr>
        <p:grpSp>
          <p:nvGrpSpPr>
            <p:cNvPr id="5163" name="Google Shape;5163;p74"/>
            <p:cNvGrpSpPr/>
            <p:nvPr/>
          </p:nvGrpSpPr>
          <p:grpSpPr>
            <a:xfrm>
              <a:off x="2623907" y="1198803"/>
              <a:ext cx="1364245" cy="273000"/>
              <a:chOff x="2623907" y="1198803"/>
              <a:chExt cx="1364245" cy="273000"/>
            </a:xfrm>
          </p:grpSpPr>
          <p:sp>
            <p:nvSpPr>
              <p:cNvPr id="5164" name="Google Shape;5164;p7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74"/>
            <p:cNvGrpSpPr/>
            <p:nvPr/>
          </p:nvGrpSpPr>
          <p:grpSpPr>
            <a:xfrm>
              <a:off x="2623904" y="1476964"/>
              <a:ext cx="1364245" cy="273000"/>
              <a:chOff x="2623904" y="1476964"/>
              <a:chExt cx="1364245" cy="273000"/>
            </a:xfrm>
          </p:grpSpPr>
          <p:sp>
            <p:nvSpPr>
              <p:cNvPr id="5170" name="Google Shape;5170;p7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74"/>
            <p:cNvGrpSpPr/>
            <p:nvPr/>
          </p:nvGrpSpPr>
          <p:grpSpPr>
            <a:xfrm>
              <a:off x="2623907" y="1749775"/>
              <a:ext cx="1364245" cy="273000"/>
              <a:chOff x="2623907" y="1749775"/>
              <a:chExt cx="1364245" cy="273000"/>
            </a:xfrm>
          </p:grpSpPr>
          <p:sp>
            <p:nvSpPr>
              <p:cNvPr id="5176" name="Google Shape;5176;p7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74"/>
            <p:cNvGrpSpPr/>
            <p:nvPr/>
          </p:nvGrpSpPr>
          <p:grpSpPr>
            <a:xfrm>
              <a:off x="2623904" y="2027936"/>
              <a:ext cx="1364245" cy="273000"/>
              <a:chOff x="2623904" y="2027936"/>
              <a:chExt cx="1364245" cy="273000"/>
            </a:xfrm>
          </p:grpSpPr>
          <p:sp>
            <p:nvSpPr>
              <p:cNvPr id="5182" name="Google Shape;5182;p7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7" name="Google Shape;5187;p74"/>
          <p:cNvGrpSpPr/>
          <p:nvPr/>
        </p:nvGrpSpPr>
        <p:grpSpPr>
          <a:xfrm>
            <a:off x="2601154" y="2445833"/>
            <a:ext cx="1387541" cy="159124"/>
            <a:chOff x="3200660" y="2180272"/>
            <a:chExt cx="2563824" cy="378237"/>
          </a:xfrm>
        </p:grpSpPr>
        <p:sp>
          <p:nvSpPr>
            <p:cNvPr id="5188" name="Google Shape;5188;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74"/>
          <p:cNvGrpSpPr/>
          <p:nvPr/>
        </p:nvGrpSpPr>
        <p:grpSpPr>
          <a:xfrm>
            <a:off x="2597679" y="2723597"/>
            <a:ext cx="1390502" cy="159625"/>
            <a:chOff x="3530150" y="2790075"/>
            <a:chExt cx="1962600" cy="225300"/>
          </a:xfrm>
        </p:grpSpPr>
        <p:sp>
          <p:nvSpPr>
            <p:cNvPr id="5207" name="Google Shape;5207;p7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74"/>
          <p:cNvGrpSpPr/>
          <p:nvPr/>
        </p:nvGrpSpPr>
        <p:grpSpPr>
          <a:xfrm>
            <a:off x="2597736" y="3001862"/>
            <a:ext cx="1411629" cy="154175"/>
            <a:chOff x="3558802" y="4011244"/>
            <a:chExt cx="1866000" cy="111600"/>
          </a:xfrm>
        </p:grpSpPr>
        <p:sp>
          <p:nvSpPr>
            <p:cNvPr id="5210" name="Google Shape;5210;p7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74"/>
          <p:cNvGrpSpPr/>
          <p:nvPr/>
        </p:nvGrpSpPr>
        <p:grpSpPr>
          <a:xfrm>
            <a:off x="2598024" y="2207432"/>
            <a:ext cx="1383503" cy="119761"/>
            <a:chOff x="3465975" y="2270258"/>
            <a:chExt cx="1986364" cy="171947"/>
          </a:xfrm>
        </p:grpSpPr>
        <p:sp>
          <p:nvSpPr>
            <p:cNvPr id="5213" name="Google Shape;5213;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74"/>
          <p:cNvGrpSpPr/>
          <p:nvPr/>
        </p:nvGrpSpPr>
        <p:grpSpPr>
          <a:xfrm>
            <a:off x="2609031" y="3571205"/>
            <a:ext cx="1369531" cy="195460"/>
            <a:chOff x="723300" y="4253549"/>
            <a:chExt cx="2276482" cy="324900"/>
          </a:xfrm>
        </p:grpSpPr>
        <p:sp>
          <p:nvSpPr>
            <p:cNvPr id="5222" name="Google Shape;5222;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74"/>
          <p:cNvGrpSpPr/>
          <p:nvPr/>
        </p:nvGrpSpPr>
        <p:grpSpPr>
          <a:xfrm>
            <a:off x="2598592" y="3272446"/>
            <a:ext cx="1389066" cy="180119"/>
            <a:chOff x="705948" y="3788465"/>
            <a:chExt cx="2308953" cy="299400"/>
          </a:xfrm>
        </p:grpSpPr>
        <p:sp>
          <p:nvSpPr>
            <p:cNvPr id="5228" name="Google Shape;5228;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74"/>
          <p:cNvGrpSpPr/>
          <p:nvPr/>
        </p:nvGrpSpPr>
        <p:grpSpPr>
          <a:xfrm>
            <a:off x="4195583" y="1876400"/>
            <a:ext cx="1433821" cy="191501"/>
            <a:chOff x="4273350" y="2088443"/>
            <a:chExt cx="1433821" cy="191501"/>
          </a:xfrm>
        </p:grpSpPr>
        <p:grpSp>
          <p:nvGrpSpPr>
            <p:cNvPr id="5234" name="Google Shape;5234;p74"/>
            <p:cNvGrpSpPr/>
            <p:nvPr/>
          </p:nvGrpSpPr>
          <p:grpSpPr>
            <a:xfrm>
              <a:off x="4273350" y="2088443"/>
              <a:ext cx="1433821" cy="0"/>
              <a:chOff x="5224975" y="2962250"/>
              <a:chExt cx="1544400" cy="0"/>
            </a:xfrm>
          </p:grpSpPr>
          <p:cxnSp>
            <p:nvCxnSpPr>
              <p:cNvPr id="5235" name="Google Shape;5235;p7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36" name="Google Shape;5236;p7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37" name="Google Shape;5237;p74"/>
            <p:cNvGrpSpPr/>
            <p:nvPr/>
          </p:nvGrpSpPr>
          <p:grpSpPr>
            <a:xfrm>
              <a:off x="4273350" y="2279944"/>
              <a:ext cx="1433821" cy="0"/>
              <a:chOff x="5224975" y="2962250"/>
              <a:chExt cx="1544400" cy="0"/>
            </a:xfrm>
          </p:grpSpPr>
          <p:cxnSp>
            <p:nvCxnSpPr>
              <p:cNvPr id="5238" name="Google Shape;5238;p7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39" name="Google Shape;5239;p7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40" name="Google Shape;5240;p74"/>
          <p:cNvGrpSpPr/>
          <p:nvPr/>
        </p:nvGrpSpPr>
        <p:grpSpPr>
          <a:xfrm>
            <a:off x="2646529" y="3885304"/>
            <a:ext cx="1304609" cy="294074"/>
            <a:chOff x="2658741" y="4097347"/>
            <a:chExt cx="1304609" cy="294074"/>
          </a:xfrm>
        </p:grpSpPr>
        <p:grpSp>
          <p:nvGrpSpPr>
            <p:cNvPr id="5241" name="Google Shape;5241;p74"/>
            <p:cNvGrpSpPr/>
            <p:nvPr/>
          </p:nvGrpSpPr>
          <p:grpSpPr>
            <a:xfrm>
              <a:off x="2658741" y="4097347"/>
              <a:ext cx="118572" cy="294074"/>
              <a:chOff x="3343310" y="4475555"/>
              <a:chExt cx="127717" cy="316753"/>
            </a:xfrm>
          </p:grpSpPr>
          <p:sp>
            <p:nvSpPr>
              <p:cNvPr id="5242" name="Google Shape;5242;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74"/>
            <p:cNvGrpSpPr/>
            <p:nvPr/>
          </p:nvGrpSpPr>
          <p:grpSpPr>
            <a:xfrm>
              <a:off x="3815519" y="4098388"/>
              <a:ext cx="147831" cy="291991"/>
              <a:chOff x="3527539" y="4476677"/>
              <a:chExt cx="159232" cy="314510"/>
            </a:xfrm>
          </p:grpSpPr>
          <p:sp>
            <p:nvSpPr>
              <p:cNvPr id="5245" name="Google Shape;5245;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74"/>
            <p:cNvGrpSpPr/>
            <p:nvPr/>
          </p:nvGrpSpPr>
          <p:grpSpPr>
            <a:xfrm>
              <a:off x="3511696" y="4098388"/>
              <a:ext cx="147831" cy="291991"/>
              <a:chOff x="3527539" y="4476677"/>
              <a:chExt cx="159232" cy="314510"/>
            </a:xfrm>
          </p:grpSpPr>
          <p:sp>
            <p:nvSpPr>
              <p:cNvPr id="5248" name="Google Shape;5248;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74"/>
            <p:cNvGrpSpPr/>
            <p:nvPr/>
          </p:nvGrpSpPr>
          <p:grpSpPr>
            <a:xfrm>
              <a:off x="3207874" y="4098388"/>
              <a:ext cx="147831" cy="291991"/>
              <a:chOff x="3527539" y="4476677"/>
              <a:chExt cx="159232" cy="314510"/>
            </a:xfrm>
          </p:grpSpPr>
          <p:sp>
            <p:nvSpPr>
              <p:cNvPr id="5251" name="Google Shape;5251;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74"/>
            <p:cNvGrpSpPr/>
            <p:nvPr/>
          </p:nvGrpSpPr>
          <p:grpSpPr>
            <a:xfrm>
              <a:off x="2933305" y="4097347"/>
              <a:ext cx="118572" cy="294074"/>
              <a:chOff x="3343310" y="4475555"/>
              <a:chExt cx="127717" cy="316753"/>
            </a:xfrm>
          </p:grpSpPr>
          <p:sp>
            <p:nvSpPr>
              <p:cNvPr id="5254" name="Google Shape;5254;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6" name="Google Shape;5256;p74"/>
          <p:cNvGrpSpPr/>
          <p:nvPr/>
        </p:nvGrpSpPr>
        <p:grpSpPr>
          <a:xfrm>
            <a:off x="4197138" y="963998"/>
            <a:ext cx="1430711" cy="751237"/>
            <a:chOff x="5159450" y="1919950"/>
            <a:chExt cx="1541050" cy="862500"/>
          </a:xfrm>
        </p:grpSpPr>
        <p:sp>
          <p:nvSpPr>
            <p:cNvPr id="5257" name="Google Shape;5257;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58" name="Google Shape;5258;p74"/>
            <p:cNvGrpSpPr/>
            <p:nvPr/>
          </p:nvGrpSpPr>
          <p:grpSpPr>
            <a:xfrm>
              <a:off x="5159450" y="1919950"/>
              <a:ext cx="1541050" cy="862500"/>
              <a:chOff x="5159450" y="1919950"/>
              <a:chExt cx="1541050" cy="862500"/>
            </a:xfrm>
          </p:grpSpPr>
          <p:cxnSp>
            <p:nvCxnSpPr>
              <p:cNvPr id="5259" name="Google Shape;5259;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260" name="Google Shape;5260;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261" name="Google Shape;5261;p74"/>
          <p:cNvGrpSpPr/>
          <p:nvPr/>
        </p:nvGrpSpPr>
        <p:grpSpPr>
          <a:xfrm>
            <a:off x="4245275" y="2227768"/>
            <a:ext cx="1334436" cy="967914"/>
            <a:chOff x="4294923" y="2439811"/>
            <a:chExt cx="1334436" cy="967914"/>
          </a:xfrm>
        </p:grpSpPr>
        <p:grpSp>
          <p:nvGrpSpPr>
            <p:cNvPr id="5262" name="Google Shape;5262;p74"/>
            <p:cNvGrpSpPr/>
            <p:nvPr/>
          </p:nvGrpSpPr>
          <p:grpSpPr>
            <a:xfrm>
              <a:off x="4960455" y="2469658"/>
              <a:ext cx="668904" cy="885524"/>
              <a:chOff x="4960455" y="2469658"/>
              <a:chExt cx="668904" cy="885524"/>
            </a:xfrm>
          </p:grpSpPr>
          <p:sp>
            <p:nvSpPr>
              <p:cNvPr id="5263" name="Google Shape;5263;p7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74"/>
            <p:cNvGrpSpPr/>
            <p:nvPr/>
          </p:nvGrpSpPr>
          <p:grpSpPr>
            <a:xfrm>
              <a:off x="4294923" y="2469658"/>
              <a:ext cx="668951" cy="885524"/>
              <a:chOff x="4294923" y="2469658"/>
              <a:chExt cx="668951" cy="885524"/>
            </a:xfrm>
          </p:grpSpPr>
          <p:sp>
            <p:nvSpPr>
              <p:cNvPr id="5270" name="Google Shape;5270;p7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6" name="Google Shape;5276;p7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74"/>
          <p:cNvGrpSpPr/>
          <p:nvPr/>
        </p:nvGrpSpPr>
        <p:grpSpPr>
          <a:xfrm>
            <a:off x="4231478" y="3282213"/>
            <a:ext cx="1430949" cy="897289"/>
            <a:chOff x="4351371" y="3547942"/>
            <a:chExt cx="1345130" cy="843475"/>
          </a:xfrm>
        </p:grpSpPr>
        <p:grpSp>
          <p:nvGrpSpPr>
            <p:cNvPr id="5278" name="Google Shape;5278;p74"/>
            <p:cNvGrpSpPr/>
            <p:nvPr/>
          </p:nvGrpSpPr>
          <p:grpSpPr>
            <a:xfrm>
              <a:off x="4351371" y="4209917"/>
              <a:ext cx="1345130" cy="181500"/>
              <a:chOff x="4351371" y="4209917"/>
              <a:chExt cx="1345130" cy="181500"/>
            </a:xfrm>
          </p:grpSpPr>
          <p:sp>
            <p:nvSpPr>
              <p:cNvPr id="5279" name="Google Shape;5279;p7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0" name="Google Shape;5280;p7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81" name="Google Shape;5281;p74"/>
            <p:cNvGrpSpPr/>
            <p:nvPr/>
          </p:nvGrpSpPr>
          <p:grpSpPr>
            <a:xfrm>
              <a:off x="4403010" y="3985221"/>
              <a:ext cx="1109518" cy="181500"/>
              <a:chOff x="4403010" y="3985221"/>
              <a:chExt cx="1109518" cy="181500"/>
            </a:xfrm>
          </p:grpSpPr>
          <p:sp>
            <p:nvSpPr>
              <p:cNvPr id="5282" name="Google Shape;5282;p7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3" name="Google Shape;5283;p7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84" name="Google Shape;5284;p74"/>
            <p:cNvGrpSpPr/>
            <p:nvPr/>
          </p:nvGrpSpPr>
          <p:grpSpPr>
            <a:xfrm>
              <a:off x="4618704" y="3766582"/>
              <a:ext cx="807858" cy="181500"/>
              <a:chOff x="4618704" y="3766582"/>
              <a:chExt cx="807858" cy="181500"/>
            </a:xfrm>
          </p:grpSpPr>
          <p:sp>
            <p:nvSpPr>
              <p:cNvPr id="5285" name="Google Shape;5285;p7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6" name="Google Shape;5286;p7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287" name="Google Shape;5287;p74"/>
            <p:cNvGrpSpPr/>
            <p:nvPr/>
          </p:nvGrpSpPr>
          <p:grpSpPr>
            <a:xfrm>
              <a:off x="4735238" y="3547942"/>
              <a:ext cx="462839" cy="181500"/>
              <a:chOff x="4735238" y="3547942"/>
              <a:chExt cx="462839" cy="181500"/>
            </a:xfrm>
          </p:grpSpPr>
          <p:sp>
            <p:nvSpPr>
              <p:cNvPr id="5288" name="Google Shape;5288;p7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9" name="Google Shape;5289;p7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90" name="Google Shape;5290;p74"/>
          <p:cNvGrpSpPr/>
          <p:nvPr/>
        </p:nvGrpSpPr>
        <p:grpSpPr>
          <a:xfrm>
            <a:off x="7407836" y="2217537"/>
            <a:ext cx="1020955" cy="928853"/>
            <a:chOff x="926675" y="238125"/>
            <a:chExt cx="5755100" cy="5232975"/>
          </a:xfrm>
        </p:grpSpPr>
        <p:sp>
          <p:nvSpPr>
            <p:cNvPr id="5291" name="Google Shape;5291;p7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74"/>
          <p:cNvGrpSpPr/>
          <p:nvPr/>
        </p:nvGrpSpPr>
        <p:grpSpPr>
          <a:xfrm>
            <a:off x="715210" y="2616272"/>
            <a:ext cx="1695374" cy="1560837"/>
            <a:chOff x="727421" y="2828315"/>
            <a:chExt cx="1695374" cy="1560837"/>
          </a:xfrm>
        </p:grpSpPr>
        <p:grpSp>
          <p:nvGrpSpPr>
            <p:cNvPr id="5296" name="Google Shape;5296;p74"/>
            <p:cNvGrpSpPr/>
            <p:nvPr/>
          </p:nvGrpSpPr>
          <p:grpSpPr>
            <a:xfrm>
              <a:off x="727421" y="2828315"/>
              <a:ext cx="1695374" cy="1560837"/>
              <a:chOff x="734799" y="2782450"/>
              <a:chExt cx="1571100" cy="1577400"/>
            </a:xfrm>
          </p:grpSpPr>
          <p:cxnSp>
            <p:nvCxnSpPr>
              <p:cNvPr id="5297" name="Google Shape;5297;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98" name="Google Shape;5298;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99" name="Google Shape;5299;p74"/>
            <p:cNvGrpSpPr/>
            <p:nvPr/>
          </p:nvGrpSpPr>
          <p:grpSpPr>
            <a:xfrm>
              <a:off x="819108" y="2882501"/>
              <a:ext cx="1556791" cy="1426186"/>
              <a:chOff x="819108" y="2882501"/>
              <a:chExt cx="1556791" cy="1426186"/>
            </a:xfrm>
          </p:grpSpPr>
          <p:grpSp>
            <p:nvGrpSpPr>
              <p:cNvPr id="5300" name="Google Shape;5300;p74"/>
              <p:cNvGrpSpPr/>
              <p:nvPr/>
            </p:nvGrpSpPr>
            <p:grpSpPr>
              <a:xfrm>
                <a:off x="819108" y="2882501"/>
                <a:ext cx="103104" cy="1426186"/>
                <a:chOff x="4674013" y="3100904"/>
                <a:chExt cx="122758" cy="1698043"/>
              </a:xfrm>
            </p:grpSpPr>
            <p:sp>
              <p:nvSpPr>
                <p:cNvPr id="5301" name="Google Shape;5301;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74"/>
              <p:cNvGrpSpPr/>
              <p:nvPr/>
            </p:nvGrpSpPr>
            <p:grpSpPr>
              <a:xfrm>
                <a:off x="1062475" y="2882501"/>
                <a:ext cx="103104" cy="1426186"/>
                <a:chOff x="4940438" y="3100904"/>
                <a:chExt cx="122758" cy="1698043"/>
              </a:xfrm>
            </p:grpSpPr>
            <p:sp>
              <p:nvSpPr>
                <p:cNvPr id="5309" name="Google Shape;5309;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74"/>
              <p:cNvGrpSpPr/>
              <p:nvPr/>
            </p:nvGrpSpPr>
            <p:grpSpPr>
              <a:xfrm>
                <a:off x="1299324" y="2882501"/>
                <a:ext cx="103104" cy="1426186"/>
                <a:chOff x="5206863" y="3100904"/>
                <a:chExt cx="122758" cy="1698043"/>
              </a:xfrm>
            </p:grpSpPr>
            <p:sp>
              <p:nvSpPr>
                <p:cNvPr id="5317" name="Google Shape;5317;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74"/>
              <p:cNvGrpSpPr/>
              <p:nvPr/>
            </p:nvGrpSpPr>
            <p:grpSpPr>
              <a:xfrm>
                <a:off x="1786057" y="2882501"/>
                <a:ext cx="103104" cy="1426186"/>
                <a:chOff x="6006138" y="3143629"/>
                <a:chExt cx="122758" cy="1698043"/>
              </a:xfrm>
            </p:grpSpPr>
            <p:sp>
              <p:nvSpPr>
                <p:cNvPr id="5325" name="Google Shape;5325;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74"/>
              <p:cNvGrpSpPr/>
              <p:nvPr/>
            </p:nvGrpSpPr>
            <p:grpSpPr>
              <a:xfrm>
                <a:off x="2029422" y="2882501"/>
                <a:ext cx="103104" cy="1426186"/>
                <a:chOff x="6805413" y="3100904"/>
                <a:chExt cx="122758" cy="1698043"/>
              </a:xfrm>
            </p:grpSpPr>
            <p:sp>
              <p:nvSpPr>
                <p:cNvPr id="5333" name="Google Shape;5333;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74"/>
              <p:cNvGrpSpPr/>
              <p:nvPr/>
            </p:nvGrpSpPr>
            <p:grpSpPr>
              <a:xfrm>
                <a:off x="2272795" y="2882501"/>
                <a:ext cx="103104" cy="1426186"/>
                <a:chOff x="5206863" y="3100904"/>
                <a:chExt cx="122758" cy="1698043"/>
              </a:xfrm>
            </p:grpSpPr>
            <p:sp>
              <p:nvSpPr>
                <p:cNvPr id="5341" name="Google Shape;5341;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74"/>
              <p:cNvGrpSpPr/>
              <p:nvPr/>
            </p:nvGrpSpPr>
            <p:grpSpPr>
              <a:xfrm>
                <a:off x="1542694" y="2882501"/>
                <a:ext cx="103104" cy="1426186"/>
                <a:chOff x="6006138" y="3143629"/>
                <a:chExt cx="122758" cy="1698043"/>
              </a:xfrm>
            </p:grpSpPr>
            <p:sp>
              <p:nvSpPr>
                <p:cNvPr id="5349" name="Google Shape;5349;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56" name="Google Shape;5356;p74"/>
          <p:cNvGrpSpPr/>
          <p:nvPr/>
        </p:nvGrpSpPr>
        <p:grpSpPr>
          <a:xfrm>
            <a:off x="5671260" y="3305994"/>
            <a:ext cx="2749952" cy="870677"/>
            <a:chOff x="238125" y="1725700"/>
            <a:chExt cx="7139025" cy="2260325"/>
          </a:xfrm>
        </p:grpSpPr>
        <p:sp>
          <p:nvSpPr>
            <p:cNvPr id="5357" name="Google Shape;5357;p7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74"/>
          <p:cNvGrpSpPr/>
          <p:nvPr/>
        </p:nvGrpSpPr>
        <p:grpSpPr>
          <a:xfrm>
            <a:off x="5941424" y="2247740"/>
            <a:ext cx="1105452" cy="916747"/>
            <a:chOff x="5249100" y="1210600"/>
            <a:chExt cx="3502700" cy="2904775"/>
          </a:xfrm>
        </p:grpSpPr>
        <p:sp>
          <p:nvSpPr>
            <p:cNvPr id="5368" name="Google Shape;5368;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2" name="Google Shape;5372;p7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73" name="Google Shape;5373;p7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74" name="Google Shape;5374;p7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75" name="Google Shape;5375;p7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76" name="Google Shape;5376;p7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74"/>
          <p:cNvGrpSpPr/>
          <p:nvPr/>
        </p:nvGrpSpPr>
        <p:grpSpPr>
          <a:xfrm>
            <a:off x="7123972" y="967158"/>
            <a:ext cx="1304650" cy="1124856"/>
            <a:chOff x="7287122" y="1165658"/>
            <a:chExt cx="1219413" cy="1051365"/>
          </a:xfrm>
        </p:grpSpPr>
        <p:grpSp>
          <p:nvGrpSpPr>
            <p:cNvPr id="5378" name="Google Shape;5378;p74"/>
            <p:cNvGrpSpPr/>
            <p:nvPr/>
          </p:nvGrpSpPr>
          <p:grpSpPr>
            <a:xfrm>
              <a:off x="7287122" y="1969723"/>
              <a:ext cx="1219413" cy="247300"/>
              <a:chOff x="7287122" y="1969723"/>
              <a:chExt cx="1219413" cy="247300"/>
            </a:xfrm>
          </p:grpSpPr>
          <p:sp>
            <p:nvSpPr>
              <p:cNvPr id="5379" name="Google Shape;5379;p7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0" name="Google Shape;5380;p74"/>
              <p:cNvGrpSpPr/>
              <p:nvPr/>
            </p:nvGrpSpPr>
            <p:grpSpPr>
              <a:xfrm>
                <a:off x="7287122" y="2063892"/>
                <a:ext cx="1151753" cy="73428"/>
                <a:chOff x="7287122" y="2063892"/>
                <a:chExt cx="1151753" cy="73428"/>
              </a:xfrm>
            </p:grpSpPr>
            <p:sp>
              <p:nvSpPr>
                <p:cNvPr id="5381" name="Google Shape;5381;p7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2" name="Google Shape;5382;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83" name="Google Shape;5383;p74"/>
            <p:cNvGrpSpPr/>
            <p:nvPr/>
          </p:nvGrpSpPr>
          <p:grpSpPr>
            <a:xfrm>
              <a:off x="7287122" y="1712201"/>
              <a:ext cx="1219403" cy="246767"/>
              <a:chOff x="7287122" y="1712201"/>
              <a:chExt cx="1219403" cy="246767"/>
            </a:xfrm>
          </p:grpSpPr>
          <p:sp>
            <p:nvSpPr>
              <p:cNvPr id="5384" name="Google Shape;5384;p7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5" name="Google Shape;5385;p74"/>
              <p:cNvGrpSpPr/>
              <p:nvPr/>
            </p:nvGrpSpPr>
            <p:grpSpPr>
              <a:xfrm>
                <a:off x="7287122" y="1842861"/>
                <a:ext cx="1005303" cy="73419"/>
                <a:chOff x="7287122" y="1842861"/>
                <a:chExt cx="1005303" cy="73419"/>
              </a:xfrm>
            </p:grpSpPr>
            <p:sp>
              <p:nvSpPr>
                <p:cNvPr id="5386" name="Google Shape;5386;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7" name="Google Shape;5387;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388" name="Google Shape;5388;p74"/>
            <p:cNvGrpSpPr/>
            <p:nvPr/>
          </p:nvGrpSpPr>
          <p:grpSpPr>
            <a:xfrm>
              <a:off x="7287122" y="1447520"/>
              <a:ext cx="1219403" cy="286667"/>
              <a:chOff x="7287122" y="1447520"/>
              <a:chExt cx="1219403" cy="286667"/>
            </a:xfrm>
          </p:grpSpPr>
          <p:sp>
            <p:nvSpPr>
              <p:cNvPr id="5389" name="Google Shape;5389;p7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0" name="Google Shape;5390;p74"/>
              <p:cNvGrpSpPr/>
              <p:nvPr/>
            </p:nvGrpSpPr>
            <p:grpSpPr>
              <a:xfrm>
                <a:off x="7287122" y="1581977"/>
                <a:ext cx="852803" cy="73428"/>
                <a:chOff x="7287122" y="1581977"/>
                <a:chExt cx="852803" cy="73428"/>
              </a:xfrm>
            </p:grpSpPr>
            <p:sp>
              <p:nvSpPr>
                <p:cNvPr id="5391" name="Google Shape;5391;p7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2" name="Google Shape;5392;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93" name="Google Shape;5393;p74"/>
            <p:cNvGrpSpPr/>
            <p:nvPr/>
          </p:nvGrpSpPr>
          <p:grpSpPr>
            <a:xfrm>
              <a:off x="7287122" y="1165658"/>
              <a:ext cx="1219403" cy="344253"/>
              <a:chOff x="7287122" y="1165658"/>
              <a:chExt cx="1219403" cy="344253"/>
            </a:xfrm>
          </p:grpSpPr>
          <p:sp>
            <p:nvSpPr>
              <p:cNvPr id="5394" name="Google Shape;5394;p7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5" name="Google Shape;5395;p74"/>
              <p:cNvGrpSpPr/>
              <p:nvPr/>
            </p:nvGrpSpPr>
            <p:grpSpPr>
              <a:xfrm>
                <a:off x="7287122" y="1341025"/>
                <a:ext cx="695703" cy="73419"/>
                <a:chOff x="7287122" y="1341025"/>
                <a:chExt cx="695703" cy="73419"/>
              </a:xfrm>
            </p:grpSpPr>
            <p:sp>
              <p:nvSpPr>
                <p:cNvPr id="5396" name="Google Shape;5396;p7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7" name="Google Shape;5397;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98" name="Google Shape;5398;p74"/>
          <p:cNvGrpSpPr/>
          <p:nvPr/>
        </p:nvGrpSpPr>
        <p:grpSpPr>
          <a:xfrm>
            <a:off x="5790464" y="973181"/>
            <a:ext cx="1397729" cy="1098540"/>
            <a:chOff x="5900602" y="1193063"/>
            <a:chExt cx="1299851" cy="1021707"/>
          </a:xfrm>
        </p:grpSpPr>
        <p:grpSp>
          <p:nvGrpSpPr>
            <p:cNvPr id="5399" name="Google Shape;5399;p74"/>
            <p:cNvGrpSpPr/>
            <p:nvPr/>
          </p:nvGrpSpPr>
          <p:grpSpPr>
            <a:xfrm>
              <a:off x="6520337" y="1193063"/>
              <a:ext cx="341815" cy="799959"/>
              <a:chOff x="6520337" y="1193063"/>
              <a:chExt cx="341815" cy="799959"/>
            </a:xfrm>
          </p:grpSpPr>
          <p:grpSp>
            <p:nvGrpSpPr>
              <p:cNvPr id="5400" name="Google Shape;5400;p74"/>
              <p:cNvGrpSpPr/>
              <p:nvPr/>
            </p:nvGrpSpPr>
            <p:grpSpPr>
              <a:xfrm>
                <a:off x="6520337" y="1589527"/>
                <a:ext cx="213950" cy="403494"/>
                <a:chOff x="6520337" y="1589527"/>
                <a:chExt cx="213950" cy="403494"/>
              </a:xfrm>
            </p:grpSpPr>
            <p:sp>
              <p:nvSpPr>
                <p:cNvPr id="5401" name="Google Shape;5401;p7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74"/>
              <p:cNvGrpSpPr/>
              <p:nvPr/>
            </p:nvGrpSpPr>
            <p:grpSpPr>
              <a:xfrm>
                <a:off x="6577204" y="1193063"/>
                <a:ext cx="284947" cy="464512"/>
                <a:chOff x="6577204" y="1193063"/>
                <a:chExt cx="284947" cy="464512"/>
              </a:xfrm>
            </p:grpSpPr>
            <p:sp>
              <p:nvSpPr>
                <p:cNvPr id="5404" name="Google Shape;5404;p7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5" name="Google Shape;5405;p7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06" name="Google Shape;5406;p74"/>
            <p:cNvGrpSpPr/>
            <p:nvPr/>
          </p:nvGrpSpPr>
          <p:grpSpPr>
            <a:xfrm>
              <a:off x="6238903" y="1193063"/>
              <a:ext cx="300475" cy="900152"/>
              <a:chOff x="6238903" y="1193063"/>
              <a:chExt cx="300475" cy="900152"/>
            </a:xfrm>
          </p:grpSpPr>
          <p:grpSp>
            <p:nvGrpSpPr>
              <p:cNvPr id="5407" name="Google Shape;5407;p74"/>
              <p:cNvGrpSpPr/>
              <p:nvPr/>
            </p:nvGrpSpPr>
            <p:grpSpPr>
              <a:xfrm>
                <a:off x="6290865" y="1489315"/>
                <a:ext cx="248514" cy="603900"/>
                <a:chOff x="6290865" y="1489315"/>
                <a:chExt cx="248514" cy="603900"/>
              </a:xfrm>
            </p:grpSpPr>
            <p:sp>
              <p:nvSpPr>
                <p:cNvPr id="5408" name="Google Shape;5408;p7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74"/>
              <p:cNvGrpSpPr/>
              <p:nvPr/>
            </p:nvGrpSpPr>
            <p:grpSpPr>
              <a:xfrm>
                <a:off x="6238903" y="1193063"/>
                <a:ext cx="284947" cy="333087"/>
                <a:chOff x="6238903" y="1193063"/>
                <a:chExt cx="284947" cy="333087"/>
              </a:xfrm>
            </p:grpSpPr>
            <p:sp>
              <p:nvSpPr>
                <p:cNvPr id="5411" name="Google Shape;5411;p7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2" name="Google Shape;5412;p7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13" name="Google Shape;5413;p74"/>
            <p:cNvGrpSpPr/>
            <p:nvPr/>
          </p:nvGrpSpPr>
          <p:grpSpPr>
            <a:xfrm>
              <a:off x="5900602" y="1193063"/>
              <a:ext cx="444345" cy="1021707"/>
              <a:chOff x="5900602" y="1193063"/>
              <a:chExt cx="444345" cy="1021707"/>
            </a:xfrm>
          </p:grpSpPr>
          <p:grpSp>
            <p:nvGrpSpPr>
              <p:cNvPr id="5414" name="Google Shape;5414;p74"/>
              <p:cNvGrpSpPr/>
              <p:nvPr/>
            </p:nvGrpSpPr>
            <p:grpSpPr>
              <a:xfrm>
                <a:off x="6046501" y="1367785"/>
                <a:ext cx="298446" cy="846986"/>
                <a:chOff x="6046501" y="1367785"/>
                <a:chExt cx="298446" cy="846986"/>
              </a:xfrm>
            </p:grpSpPr>
            <p:sp>
              <p:nvSpPr>
                <p:cNvPr id="5415" name="Google Shape;5415;p7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74"/>
              <p:cNvGrpSpPr/>
              <p:nvPr/>
            </p:nvGrpSpPr>
            <p:grpSpPr>
              <a:xfrm>
                <a:off x="5900602" y="1193063"/>
                <a:ext cx="284947" cy="182312"/>
                <a:chOff x="5900602" y="1193063"/>
                <a:chExt cx="284947" cy="182312"/>
              </a:xfrm>
            </p:grpSpPr>
            <p:sp>
              <p:nvSpPr>
                <p:cNvPr id="5418" name="Google Shape;5418;p7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9" name="Google Shape;5419;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20" name="Google Shape;5420;p74"/>
            <p:cNvGrpSpPr/>
            <p:nvPr/>
          </p:nvGrpSpPr>
          <p:grpSpPr>
            <a:xfrm>
              <a:off x="6738300" y="1193063"/>
              <a:ext cx="462153" cy="707634"/>
              <a:chOff x="6738300" y="1193063"/>
              <a:chExt cx="462153" cy="707634"/>
            </a:xfrm>
          </p:grpSpPr>
          <p:grpSp>
            <p:nvGrpSpPr>
              <p:cNvPr id="5421" name="Google Shape;5421;p74"/>
              <p:cNvGrpSpPr/>
              <p:nvPr/>
            </p:nvGrpSpPr>
            <p:grpSpPr>
              <a:xfrm>
                <a:off x="6915505" y="1193063"/>
                <a:ext cx="284947" cy="597387"/>
                <a:chOff x="6915505" y="1193063"/>
                <a:chExt cx="284947" cy="597387"/>
              </a:xfrm>
            </p:grpSpPr>
            <p:sp>
              <p:nvSpPr>
                <p:cNvPr id="5422" name="Google Shape;5422;p7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3" name="Google Shape;5423;p7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424" name="Google Shape;5424;p74"/>
              <p:cNvGrpSpPr/>
              <p:nvPr/>
            </p:nvGrpSpPr>
            <p:grpSpPr>
              <a:xfrm>
                <a:off x="6738300" y="1684725"/>
                <a:ext cx="230066" cy="215971"/>
                <a:chOff x="6738300" y="1684725"/>
                <a:chExt cx="230066" cy="215971"/>
              </a:xfrm>
            </p:grpSpPr>
            <p:sp>
              <p:nvSpPr>
                <p:cNvPr id="5425" name="Google Shape;5425;p7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30" name="Shape 5430"/>
        <p:cNvGrpSpPr/>
        <p:nvPr/>
      </p:nvGrpSpPr>
      <p:grpSpPr>
        <a:xfrm>
          <a:off x="0" y="0"/>
          <a:ext cx="0" cy="0"/>
          <a:chOff x="0" y="0"/>
          <a:chExt cx="0" cy="0"/>
        </a:xfrm>
      </p:grpSpPr>
      <p:grpSp>
        <p:nvGrpSpPr>
          <p:cNvPr id="5431" name="Google Shape;5431;p75"/>
          <p:cNvGrpSpPr/>
          <p:nvPr/>
        </p:nvGrpSpPr>
        <p:grpSpPr>
          <a:xfrm>
            <a:off x="821785" y="2307635"/>
            <a:ext cx="339235" cy="298186"/>
            <a:chOff x="898875" y="244725"/>
            <a:chExt cx="481800" cy="423500"/>
          </a:xfrm>
        </p:grpSpPr>
        <p:sp>
          <p:nvSpPr>
            <p:cNvPr id="5432" name="Google Shape;5432;p7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7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7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7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6" name="Google Shape;5436;p7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7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8" name="Google Shape;5438;p75"/>
          <p:cNvGrpSpPr/>
          <p:nvPr/>
        </p:nvGrpSpPr>
        <p:grpSpPr>
          <a:xfrm>
            <a:off x="1260167" y="2287103"/>
            <a:ext cx="298169" cy="339253"/>
            <a:chOff x="1529350" y="258825"/>
            <a:chExt cx="423475" cy="481825"/>
          </a:xfrm>
        </p:grpSpPr>
        <p:sp>
          <p:nvSpPr>
            <p:cNvPr id="5439" name="Google Shape;5439;p7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7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1" name="Google Shape;5441;p75"/>
          <p:cNvGrpSpPr/>
          <p:nvPr/>
        </p:nvGrpSpPr>
        <p:grpSpPr>
          <a:xfrm>
            <a:off x="2102437" y="2287102"/>
            <a:ext cx="298169" cy="339253"/>
            <a:chOff x="2707500" y="249400"/>
            <a:chExt cx="423475" cy="481825"/>
          </a:xfrm>
        </p:grpSpPr>
        <p:sp>
          <p:nvSpPr>
            <p:cNvPr id="5442" name="Google Shape;5442;p7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7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4" name="Google Shape;5444;p75"/>
          <p:cNvGrpSpPr/>
          <p:nvPr/>
        </p:nvGrpSpPr>
        <p:grpSpPr>
          <a:xfrm>
            <a:off x="2516052" y="2287428"/>
            <a:ext cx="305386" cy="338602"/>
            <a:chOff x="3300325" y="249875"/>
            <a:chExt cx="433725" cy="480900"/>
          </a:xfrm>
        </p:grpSpPr>
        <p:sp>
          <p:nvSpPr>
            <p:cNvPr id="5445" name="Google Shape;5445;p7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7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7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7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7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7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1" name="Google Shape;5451;p75"/>
          <p:cNvGrpSpPr/>
          <p:nvPr/>
        </p:nvGrpSpPr>
        <p:grpSpPr>
          <a:xfrm>
            <a:off x="1653142" y="2367273"/>
            <a:ext cx="340890" cy="178912"/>
            <a:chOff x="2084325" y="363300"/>
            <a:chExt cx="484150" cy="254100"/>
          </a:xfrm>
        </p:grpSpPr>
        <p:sp>
          <p:nvSpPr>
            <p:cNvPr id="5452" name="Google Shape;5452;p7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7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4" name="Google Shape;5454;p75"/>
          <p:cNvGrpSpPr/>
          <p:nvPr/>
        </p:nvGrpSpPr>
        <p:grpSpPr>
          <a:xfrm>
            <a:off x="2905137" y="2287349"/>
            <a:ext cx="352349" cy="338760"/>
            <a:chOff x="3854700" y="249750"/>
            <a:chExt cx="500425" cy="481125"/>
          </a:xfrm>
        </p:grpSpPr>
        <p:sp>
          <p:nvSpPr>
            <p:cNvPr id="5455" name="Google Shape;5455;p7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7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7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7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7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7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7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7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3" name="Google Shape;5463;p75"/>
          <p:cNvGrpSpPr/>
          <p:nvPr/>
        </p:nvGrpSpPr>
        <p:grpSpPr>
          <a:xfrm>
            <a:off x="3323126" y="2287349"/>
            <a:ext cx="352349" cy="338760"/>
            <a:chOff x="4447550" y="249750"/>
            <a:chExt cx="500425" cy="481125"/>
          </a:xfrm>
        </p:grpSpPr>
        <p:sp>
          <p:nvSpPr>
            <p:cNvPr id="5464" name="Google Shape;5464;p7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7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6" name="Google Shape;5466;p75"/>
          <p:cNvGrpSpPr/>
          <p:nvPr/>
        </p:nvGrpSpPr>
        <p:grpSpPr>
          <a:xfrm>
            <a:off x="3752328" y="2287102"/>
            <a:ext cx="339253" cy="339253"/>
            <a:chOff x="5049725" y="249400"/>
            <a:chExt cx="481825" cy="481825"/>
          </a:xfrm>
        </p:grpSpPr>
        <p:sp>
          <p:nvSpPr>
            <p:cNvPr id="5467" name="Google Shape;5467;p7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7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9" name="Google Shape;5469;p75"/>
          <p:cNvGrpSpPr/>
          <p:nvPr/>
        </p:nvGrpSpPr>
        <p:grpSpPr>
          <a:xfrm>
            <a:off x="4166269" y="2287102"/>
            <a:ext cx="339253" cy="339253"/>
            <a:chOff x="5660400" y="238125"/>
            <a:chExt cx="481825" cy="481825"/>
          </a:xfrm>
        </p:grpSpPr>
        <p:sp>
          <p:nvSpPr>
            <p:cNvPr id="5470" name="Google Shape;5470;p7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7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2" name="Google Shape;5472;p75"/>
          <p:cNvGrpSpPr/>
          <p:nvPr/>
        </p:nvGrpSpPr>
        <p:grpSpPr>
          <a:xfrm>
            <a:off x="4582955" y="2287102"/>
            <a:ext cx="339253" cy="339253"/>
            <a:chOff x="6235400" y="249400"/>
            <a:chExt cx="481825" cy="481825"/>
          </a:xfrm>
        </p:grpSpPr>
        <p:sp>
          <p:nvSpPr>
            <p:cNvPr id="5473" name="Google Shape;5473;p7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7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7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7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7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8" name="Google Shape;5478;p75"/>
          <p:cNvGrpSpPr/>
          <p:nvPr/>
        </p:nvGrpSpPr>
        <p:grpSpPr>
          <a:xfrm>
            <a:off x="821301" y="2731810"/>
            <a:ext cx="340204" cy="298116"/>
            <a:chOff x="899850" y="871450"/>
            <a:chExt cx="483175" cy="423400"/>
          </a:xfrm>
        </p:grpSpPr>
        <p:sp>
          <p:nvSpPr>
            <p:cNvPr id="5479" name="Google Shape;5479;p7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7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7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7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83" name="Google Shape;5483;p75"/>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84" name="Google Shape;5484;p75"/>
          <p:cNvGrpSpPr/>
          <p:nvPr/>
        </p:nvGrpSpPr>
        <p:grpSpPr>
          <a:xfrm>
            <a:off x="1653301" y="2711232"/>
            <a:ext cx="340573" cy="339271"/>
            <a:chOff x="2085450" y="842250"/>
            <a:chExt cx="483700" cy="481850"/>
          </a:xfrm>
        </p:grpSpPr>
        <p:sp>
          <p:nvSpPr>
            <p:cNvPr id="5485" name="Google Shape;5485;p7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7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7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8" name="Google Shape;5488;p75"/>
          <p:cNvGrpSpPr/>
          <p:nvPr/>
        </p:nvGrpSpPr>
        <p:grpSpPr>
          <a:xfrm>
            <a:off x="2081868" y="2711241"/>
            <a:ext cx="339306" cy="339253"/>
            <a:chOff x="2685825" y="840375"/>
            <a:chExt cx="481900" cy="481825"/>
          </a:xfrm>
        </p:grpSpPr>
        <p:sp>
          <p:nvSpPr>
            <p:cNvPr id="5489" name="Google Shape;5489;p7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7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1" name="Google Shape;5491;p75"/>
          <p:cNvGrpSpPr/>
          <p:nvPr/>
        </p:nvGrpSpPr>
        <p:grpSpPr>
          <a:xfrm>
            <a:off x="2493529" y="2710924"/>
            <a:ext cx="350431" cy="339887"/>
            <a:chOff x="3270675" y="841800"/>
            <a:chExt cx="497700" cy="482725"/>
          </a:xfrm>
        </p:grpSpPr>
        <p:sp>
          <p:nvSpPr>
            <p:cNvPr id="5492" name="Google Shape;5492;p7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7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7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5" name="Google Shape;5495;p75"/>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6" name="Google Shape;5496;p75"/>
          <p:cNvGrpSpPr/>
          <p:nvPr/>
        </p:nvGrpSpPr>
        <p:grpSpPr>
          <a:xfrm>
            <a:off x="3329675" y="2731783"/>
            <a:ext cx="339253" cy="298169"/>
            <a:chOff x="4467200" y="877100"/>
            <a:chExt cx="481825" cy="423475"/>
          </a:xfrm>
        </p:grpSpPr>
        <p:sp>
          <p:nvSpPr>
            <p:cNvPr id="5497" name="Google Shape;5497;p7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7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7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7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1" name="Google Shape;5501;p75"/>
          <p:cNvGrpSpPr/>
          <p:nvPr/>
        </p:nvGrpSpPr>
        <p:grpSpPr>
          <a:xfrm>
            <a:off x="3744565" y="2711232"/>
            <a:ext cx="354778" cy="339271"/>
            <a:chOff x="5045500" y="842250"/>
            <a:chExt cx="503875" cy="481850"/>
          </a:xfrm>
        </p:grpSpPr>
        <p:sp>
          <p:nvSpPr>
            <p:cNvPr id="5502" name="Google Shape;5502;p7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7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4" name="Google Shape;5504;p75"/>
          <p:cNvGrpSpPr/>
          <p:nvPr/>
        </p:nvGrpSpPr>
        <p:grpSpPr>
          <a:xfrm>
            <a:off x="4167413" y="2737451"/>
            <a:ext cx="336965" cy="286833"/>
            <a:chOff x="5645200" y="879425"/>
            <a:chExt cx="478575" cy="407375"/>
          </a:xfrm>
        </p:grpSpPr>
        <p:sp>
          <p:nvSpPr>
            <p:cNvPr id="5505" name="Google Shape;5505;p7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7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7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7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7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7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1" name="Google Shape;5511;p75"/>
          <p:cNvGrpSpPr/>
          <p:nvPr/>
        </p:nvGrpSpPr>
        <p:grpSpPr>
          <a:xfrm>
            <a:off x="4603488" y="2711241"/>
            <a:ext cx="298186" cy="339253"/>
            <a:chOff x="6264525" y="842250"/>
            <a:chExt cx="423500" cy="481825"/>
          </a:xfrm>
        </p:grpSpPr>
        <p:sp>
          <p:nvSpPr>
            <p:cNvPr id="5512" name="Google Shape;5512;p7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7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7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7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7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7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7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9" name="Google Shape;5519;p75"/>
          <p:cNvGrpSpPr/>
          <p:nvPr/>
        </p:nvGrpSpPr>
        <p:grpSpPr>
          <a:xfrm>
            <a:off x="821776" y="3125895"/>
            <a:ext cx="339253" cy="339253"/>
            <a:chOff x="900750" y="1436075"/>
            <a:chExt cx="481825" cy="481825"/>
          </a:xfrm>
        </p:grpSpPr>
        <p:sp>
          <p:nvSpPr>
            <p:cNvPr id="5520" name="Google Shape;5520;p7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7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7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7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4" name="Google Shape;5524;p75"/>
          <p:cNvGrpSpPr/>
          <p:nvPr/>
        </p:nvGrpSpPr>
        <p:grpSpPr>
          <a:xfrm>
            <a:off x="1239624" y="3186183"/>
            <a:ext cx="339253" cy="218676"/>
            <a:chOff x="1492675" y="1520750"/>
            <a:chExt cx="481825" cy="310575"/>
          </a:xfrm>
        </p:grpSpPr>
        <p:sp>
          <p:nvSpPr>
            <p:cNvPr id="5525" name="Google Shape;5525;p7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7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7" name="Google Shape;5527;p75"/>
          <p:cNvGrpSpPr/>
          <p:nvPr/>
        </p:nvGrpSpPr>
        <p:grpSpPr>
          <a:xfrm>
            <a:off x="1647421" y="3125877"/>
            <a:ext cx="352332" cy="339288"/>
            <a:chOff x="2071000" y="1435025"/>
            <a:chExt cx="500400" cy="481875"/>
          </a:xfrm>
        </p:grpSpPr>
        <p:sp>
          <p:nvSpPr>
            <p:cNvPr id="5528" name="Google Shape;5528;p7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7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7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1" name="Google Shape;5531;p75"/>
          <p:cNvGrpSpPr/>
          <p:nvPr/>
        </p:nvGrpSpPr>
        <p:grpSpPr>
          <a:xfrm>
            <a:off x="2075584" y="3146709"/>
            <a:ext cx="351874" cy="297623"/>
            <a:chOff x="2678350" y="1464650"/>
            <a:chExt cx="499750" cy="422700"/>
          </a:xfrm>
        </p:grpSpPr>
        <p:sp>
          <p:nvSpPr>
            <p:cNvPr id="5532" name="Google Shape;5532;p7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7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7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75"/>
          <p:cNvGrpSpPr/>
          <p:nvPr/>
        </p:nvGrpSpPr>
        <p:grpSpPr>
          <a:xfrm>
            <a:off x="2499118" y="3125895"/>
            <a:ext cx="339253" cy="339253"/>
            <a:chOff x="3271200" y="1435075"/>
            <a:chExt cx="481825" cy="481825"/>
          </a:xfrm>
        </p:grpSpPr>
        <p:sp>
          <p:nvSpPr>
            <p:cNvPr id="5536" name="Google Shape;5536;p7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7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75"/>
          <p:cNvGrpSpPr/>
          <p:nvPr/>
        </p:nvGrpSpPr>
        <p:grpSpPr>
          <a:xfrm>
            <a:off x="2909591" y="3125877"/>
            <a:ext cx="343442" cy="339288"/>
            <a:chOff x="3858100" y="1435075"/>
            <a:chExt cx="487775" cy="481875"/>
          </a:xfrm>
        </p:grpSpPr>
        <p:sp>
          <p:nvSpPr>
            <p:cNvPr id="5539" name="Google Shape;5539;p7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7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7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7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7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4" name="Google Shape;5544;p75"/>
          <p:cNvGrpSpPr/>
          <p:nvPr/>
        </p:nvGrpSpPr>
        <p:grpSpPr>
          <a:xfrm>
            <a:off x="3329674" y="3125895"/>
            <a:ext cx="339253" cy="339253"/>
            <a:chOff x="4456875" y="1435075"/>
            <a:chExt cx="481825" cy="481825"/>
          </a:xfrm>
        </p:grpSpPr>
        <p:sp>
          <p:nvSpPr>
            <p:cNvPr id="5545" name="Google Shape;5545;p7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7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7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7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7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7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7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7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7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7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7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7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7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7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7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7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7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7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7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4" name="Google Shape;5564;p75"/>
          <p:cNvGrpSpPr/>
          <p:nvPr/>
        </p:nvGrpSpPr>
        <p:grpSpPr>
          <a:xfrm>
            <a:off x="3750665" y="3125886"/>
            <a:ext cx="342580" cy="339271"/>
            <a:chOff x="5049725" y="1435050"/>
            <a:chExt cx="486550" cy="481850"/>
          </a:xfrm>
        </p:grpSpPr>
        <p:sp>
          <p:nvSpPr>
            <p:cNvPr id="5565" name="Google Shape;5565;p7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7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7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7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9" name="Google Shape;5569;p75"/>
          <p:cNvGrpSpPr/>
          <p:nvPr/>
        </p:nvGrpSpPr>
        <p:grpSpPr>
          <a:xfrm>
            <a:off x="4166216" y="3125895"/>
            <a:ext cx="339359" cy="339253"/>
            <a:chOff x="5642475" y="1435075"/>
            <a:chExt cx="481975" cy="481825"/>
          </a:xfrm>
        </p:grpSpPr>
        <p:sp>
          <p:nvSpPr>
            <p:cNvPr id="5570" name="Google Shape;5570;p7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7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7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3" name="Google Shape;5573;p75"/>
          <p:cNvGrpSpPr/>
          <p:nvPr/>
        </p:nvGrpSpPr>
        <p:grpSpPr>
          <a:xfrm>
            <a:off x="4580702" y="3125886"/>
            <a:ext cx="343759" cy="339271"/>
            <a:chOff x="6232000" y="1435050"/>
            <a:chExt cx="488225" cy="481850"/>
          </a:xfrm>
        </p:grpSpPr>
        <p:sp>
          <p:nvSpPr>
            <p:cNvPr id="5574" name="Google Shape;5574;p7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7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7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7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7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9" name="Google Shape;5579;p75"/>
          <p:cNvGrpSpPr/>
          <p:nvPr/>
        </p:nvGrpSpPr>
        <p:grpSpPr>
          <a:xfrm>
            <a:off x="841438" y="3539545"/>
            <a:ext cx="299929" cy="337792"/>
            <a:chOff x="924450" y="2028975"/>
            <a:chExt cx="425975" cy="479750"/>
          </a:xfrm>
        </p:grpSpPr>
        <p:sp>
          <p:nvSpPr>
            <p:cNvPr id="5580" name="Google Shape;5580;p7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7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7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3" name="Google Shape;5583;p75"/>
          <p:cNvGrpSpPr/>
          <p:nvPr/>
        </p:nvGrpSpPr>
        <p:grpSpPr>
          <a:xfrm>
            <a:off x="1653934" y="3559347"/>
            <a:ext cx="339306" cy="298186"/>
            <a:chOff x="2085450" y="2057100"/>
            <a:chExt cx="481900" cy="423500"/>
          </a:xfrm>
        </p:grpSpPr>
        <p:sp>
          <p:nvSpPr>
            <p:cNvPr id="5584" name="Google Shape;5584;p7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7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7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7" name="Google Shape;5587;p75"/>
          <p:cNvGrpSpPr/>
          <p:nvPr/>
        </p:nvGrpSpPr>
        <p:grpSpPr>
          <a:xfrm>
            <a:off x="2081868" y="3582592"/>
            <a:ext cx="339306" cy="251698"/>
            <a:chOff x="2678275" y="2090100"/>
            <a:chExt cx="481900" cy="357475"/>
          </a:xfrm>
        </p:grpSpPr>
        <p:sp>
          <p:nvSpPr>
            <p:cNvPr id="5588" name="Google Shape;5588;p7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7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7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7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7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3" name="Google Shape;5593;p75"/>
          <p:cNvGrpSpPr/>
          <p:nvPr/>
        </p:nvGrpSpPr>
        <p:grpSpPr>
          <a:xfrm>
            <a:off x="2559072" y="3594790"/>
            <a:ext cx="219345" cy="227301"/>
            <a:chOff x="3357325" y="2093500"/>
            <a:chExt cx="311525" cy="322825"/>
          </a:xfrm>
        </p:grpSpPr>
        <p:sp>
          <p:nvSpPr>
            <p:cNvPr id="5594" name="Google Shape;5594;p7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7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7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97" name="Google Shape;5597;p75"/>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8" name="Google Shape;5598;p75"/>
          <p:cNvGrpSpPr/>
          <p:nvPr/>
        </p:nvGrpSpPr>
        <p:grpSpPr>
          <a:xfrm>
            <a:off x="3353262" y="3538814"/>
            <a:ext cx="292078" cy="339253"/>
            <a:chOff x="4492800" y="2027925"/>
            <a:chExt cx="414825" cy="481825"/>
          </a:xfrm>
        </p:grpSpPr>
        <p:sp>
          <p:nvSpPr>
            <p:cNvPr id="5599" name="Google Shape;5599;p7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7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1" name="Google Shape;5601;p75"/>
          <p:cNvGrpSpPr/>
          <p:nvPr/>
        </p:nvGrpSpPr>
        <p:grpSpPr>
          <a:xfrm>
            <a:off x="3752354" y="3538805"/>
            <a:ext cx="339200" cy="339271"/>
            <a:chOff x="5049725" y="2027900"/>
            <a:chExt cx="481750" cy="481850"/>
          </a:xfrm>
        </p:grpSpPr>
        <p:sp>
          <p:nvSpPr>
            <p:cNvPr id="5602" name="Google Shape;5602;p7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7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7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7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7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7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7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7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0" name="Google Shape;5610;p75"/>
          <p:cNvGrpSpPr/>
          <p:nvPr/>
        </p:nvGrpSpPr>
        <p:grpSpPr>
          <a:xfrm>
            <a:off x="4225950" y="3538893"/>
            <a:ext cx="219890" cy="339095"/>
            <a:chOff x="5726350" y="2028150"/>
            <a:chExt cx="312300" cy="481600"/>
          </a:xfrm>
        </p:grpSpPr>
        <p:sp>
          <p:nvSpPr>
            <p:cNvPr id="5611" name="Google Shape;5611;p7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7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7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4" name="Google Shape;5614;p75"/>
          <p:cNvGrpSpPr/>
          <p:nvPr/>
        </p:nvGrpSpPr>
        <p:grpSpPr>
          <a:xfrm>
            <a:off x="4586141" y="3542000"/>
            <a:ext cx="332881" cy="332881"/>
            <a:chOff x="6239925" y="2032450"/>
            <a:chExt cx="472775" cy="472775"/>
          </a:xfrm>
        </p:grpSpPr>
        <p:sp>
          <p:nvSpPr>
            <p:cNvPr id="5615" name="Google Shape;5615;p7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7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7" name="Google Shape;5617;p75"/>
          <p:cNvGrpSpPr/>
          <p:nvPr/>
        </p:nvGrpSpPr>
        <p:grpSpPr>
          <a:xfrm>
            <a:off x="5035233" y="2364092"/>
            <a:ext cx="334641" cy="185425"/>
            <a:chOff x="903075" y="2730000"/>
            <a:chExt cx="475275" cy="263350"/>
          </a:xfrm>
        </p:grpSpPr>
        <p:sp>
          <p:nvSpPr>
            <p:cNvPr id="5618" name="Google Shape;5618;p7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7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7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1" name="Google Shape;5621;p75"/>
          <p:cNvGrpSpPr/>
          <p:nvPr/>
        </p:nvGrpSpPr>
        <p:grpSpPr>
          <a:xfrm>
            <a:off x="1239624" y="3538814"/>
            <a:ext cx="339253" cy="339253"/>
            <a:chOff x="1492675" y="2027925"/>
            <a:chExt cx="481825" cy="481825"/>
          </a:xfrm>
        </p:grpSpPr>
        <p:sp>
          <p:nvSpPr>
            <p:cNvPr id="5622" name="Google Shape;5622;p7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7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7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5" name="Google Shape;5625;p7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7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7" name="Google Shape;5627;p75"/>
          <p:cNvGrpSpPr/>
          <p:nvPr/>
        </p:nvGrpSpPr>
        <p:grpSpPr>
          <a:xfrm>
            <a:off x="5466000" y="2287178"/>
            <a:ext cx="339253" cy="339253"/>
            <a:chOff x="1492675" y="2620775"/>
            <a:chExt cx="481825" cy="481825"/>
          </a:xfrm>
        </p:grpSpPr>
        <p:sp>
          <p:nvSpPr>
            <p:cNvPr id="5628" name="Google Shape;5628;p7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9" name="Google Shape;5629;p7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30" name="Google Shape;5630;p75"/>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31" name="Google Shape;5631;p75"/>
          <p:cNvGrpSpPr/>
          <p:nvPr/>
        </p:nvGrpSpPr>
        <p:grpSpPr>
          <a:xfrm>
            <a:off x="6289754" y="2303161"/>
            <a:ext cx="333585" cy="307287"/>
            <a:chOff x="2682350" y="2643425"/>
            <a:chExt cx="473775" cy="436425"/>
          </a:xfrm>
        </p:grpSpPr>
        <p:sp>
          <p:nvSpPr>
            <p:cNvPr id="5632" name="Google Shape;5632;p7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7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7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7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7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7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7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9" name="Google Shape;5639;p75"/>
          <p:cNvGrpSpPr/>
          <p:nvPr/>
        </p:nvGrpSpPr>
        <p:grpSpPr>
          <a:xfrm>
            <a:off x="6755243" y="2287178"/>
            <a:ext cx="238531" cy="339253"/>
            <a:chOff x="3342725" y="2620775"/>
            <a:chExt cx="338775" cy="481825"/>
          </a:xfrm>
        </p:grpSpPr>
        <p:sp>
          <p:nvSpPr>
            <p:cNvPr id="5640" name="Google Shape;5640;p7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7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7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3" name="Google Shape;5643;p75"/>
          <p:cNvGrpSpPr/>
          <p:nvPr/>
        </p:nvGrpSpPr>
        <p:grpSpPr>
          <a:xfrm>
            <a:off x="7148994" y="2287178"/>
            <a:ext cx="278296" cy="339253"/>
            <a:chOff x="3907325" y="2620775"/>
            <a:chExt cx="395250" cy="481825"/>
          </a:xfrm>
        </p:grpSpPr>
        <p:sp>
          <p:nvSpPr>
            <p:cNvPr id="5644" name="Google Shape;5644;p7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7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7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7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8" name="Google Shape;5648;p75"/>
          <p:cNvGrpSpPr/>
          <p:nvPr/>
        </p:nvGrpSpPr>
        <p:grpSpPr>
          <a:xfrm>
            <a:off x="7542181" y="2297783"/>
            <a:ext cx="339253" cy="318042"/>
            <a:chOff x="4456875" y="2635825"/>
            <a:chExt cx="481825" cy="451700"/>
          </a:xfrm>
        </p:grpSpPr>
        <p:sp>
          <p:nvSpPr>
            <p:cNvPr id="5649" name="Google Shape;5649;p7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7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7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7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7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7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5" name="Google Shape;5655;p75"/>
          <p:cNvGrpSpPr/>
          <p:nvPr/>
        </p:nvGrpSpPr>
        <p:grpSpPr>
          <a:xfrm>
            <a:off x="7967105" y="2297783"/>
            <a:ext cx="339253" cy="318042"/>
            <a:chOff x="5049725" y="2635825"/>
            <a:chExt cx="481825" cy="451700"/>
          </a:xfrm>
        </p:grpSpPr>
        <p:sp>
          <p:nvSpPr>
            <p:cNvPr id="5656" name="Google Shape;5656;p7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7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7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9" name="Google Shape;5659;p75"/>
          <p:cNvGrpSpPr/>
          <p:nvPr/>
        </p:nvGrpSpPr>
        <p:grpSpPr>
          <a:xfrm>
            <a:off x="2211475" y="3952243"/>
            <a:ext cx="338566" cy="338373"/>
            <a:chOff x="5643000" y="2621375"/>
            <a:chExt cx="480850" cy="480575"/>
          </a:xfrm>
        </p:grpSpPr>
        <p:sp>
          <p:nvSpPr>
            <p:cNvPr id="5660" name="Google Shape;5660;p7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7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7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7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7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7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7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7" name="Google Shape;5667;p75"/>
          <p:cNvGrpSpPr/>
          <p:nvPr/>
        </p:nvGrpSpPr>
        <p:grpSpPr>
          <a:xfrm>
            <a:off x="4032695" y="3951803"/>
            <a:ext cx="339359" cy="339253"/>
            <a:chOff x="6235250" y="2620775"/>
            <a:chExt cx="481975" cy="481825"/>
          </a:xfrm>
        </p:grpSpPr>
        <p:sp>
          <p:nvSpPr>
            <p:cNvPr id="5668" name="Google Shape;5668;p7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7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7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7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7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73" name="Google Shape;5673;p75"/>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74" name="Google Shape;5674;p75"/>
          <p:cNvGrpSpPr/>
          <p:nvPr/>
        </p:nvGrpSpPr>
        <p:grpSpPr>
          <a:xfrm>
            <a:off x="5465078" y="2711317"/>
            <a:ext cx="341101" cy="339253"/>
            <a:chOff x="1535000" y="3223325"/>
            <a:chExt cx="484450" cy="481825"/>
          </a:xfrm>
        </p:grpSpPr>
        <p:sp>
          <p:nvSpPr>
            <p:cNvPr id="5675" name="Google Shape;5675;p7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7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7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8" name="Google Shape;5678;p75"/>
          <p:cNvGrpSpPr/>
          <p:nvPr/>
        </p:nvGrpSpPr>
        <p:grpSpPr>
          <a:xfrm>
            <a:off x="5872645" y="2746618"/>
            <a:ext cx="339253" cy="268649"/>
            <a:chOff x="2085525" y="3263750"/>
            <a:chExt cx="481825" cy="381550"/>
          </a:xfrm>
        </p:grpSpPr>
        <p:sp>
          <p:nvSpPr>
            <p:cNvPr id="5679" name="Google Shape;5679;p7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7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81" name="Google Shape;5681;p75"/>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82" name="Google Shape;5682;p75"/>
          <p:cNvGrpSpPr/>
          <p:nvPr/>
        </p:nvGrpSpPr>
        <p:grpSpPr>
          <a:xfrm>
            <a:off x="6704407" y="2711308"/>
            <a:ext cx="340204" cy="339271"/>
            <a:chOff x="3270450" y="3213625"/>
            <a:chExt cx="483175" cy="481850"/>
          </a:xfrm>
        </p:grpSpPr>
        <p:sp>
          <p:nvSpPr>
            <p:cNvPr id="5683" name="Google Shape;5683;p7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7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5" name="Google Shape;5685;p75"/>
          <p:cNvGrpSpPr/>
          <p:nvPr/>
        </p:nvGrpSpPr>
        <p:grpSpPr>
          <a:xfrm>
            <a:off x="7203676" y="2711317"/>
            <a:ext cx="168931" cy="339253"/>
            <a:chOff x="3984950" y="3213600"/>
            <a:chExt cx="239925" cy="481825"/>
          </a:xfrm>
        </p:grpSpPr>
        <p:sp>
          <p:nvSpPr>
            <p:cNvPr id="5686" name="Google Shape;5686;p7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7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88" name="Google Shape;5688;p75"/>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75"/>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90" name="Google Shape;5690;p75"/>
          <p:cNvGrpSpPr/>
          <p:nvPr/>
        </p:nvGrpSpPr>
        <p:grpSpPr>
          <a:xfrm>
            <a:off x="1736111" y="3981487"/>
            <a:ext cx="355218" cy="279880"/>
            <a:chOff x="5629975" y="3255775"/>
            <a:chExt cx="504500" cy="397500"/>
          </a:xfrm>
        </p:grpSpPr>
        <p:sp>
          <p:nvSpPr>
            <p:cNvPr id="5691" name="Google Shape;5691;p7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7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3" name="Google Shape;5693;p7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7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7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6" name="Google Shape;5696;p75"/>
          <p:cNvGrpSpPr/>
          <p:nvPr/>
        </p:nvGrpSpPr>
        <p:grpSpPr>
          <a:xfrm>
            <a:off x="3572294" y="3981593"/>
            <a:ext cx="340256" cy="279669"/>
            <a:chOff x="6234950" y="3255925"/>
            <a:chExt cx="483250" cy="397200"/>
          </a:xfrm>
        </p:grpSpPr>
        <p:sp>
          <p:nvSpPr>
            <p:cNvPr id="5697" name="Google Shape;5697;p7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7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7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7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7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7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3" name="Google Shape;5703;p75"/>
          <p:cNvGrpSpPr/>
          <p:nvPr/>
        </p:nvGrpSpPr>
        <p:grpSpPr>
          <a:xfrm>
            <a:off x="5043532" y="3125970"/>
            <a:ext cx="318042" cy="339253"/>
            <a:chOff x="914900" y="3806450"/>
            <a:chExt cx="451700" cy="481825"/>
          </a:xfrm>
        </p:grpSpPr>
        <p:sp>
          <p:nvSpPr>
            <p:cNvPr id="5704" name="Google Shape;5704;p7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7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7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7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7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9" name="Google Shape;5709;p75"/>
          <p:cNvGrpSpPr/>
          <p:nvPr/>
        </p:nvGrpSpPr>
        <p:grpSpPr>
          <a:xfrm>
            <a:off x="5462454" y="3125785"/>
            <a:ext cx="346347" cy="339623"/>
            <a:chOff x="1490050" y="3805975"/>
            <a:chExt cx="491900" cy="482350"/>
          </a:xfrm>
        </p:grpSpPr>
        <p:sp>
          <p:nvSpPr>
            <p:cNvPr id="5710" name="Google Shape;5710;p7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7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7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7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4" name="Google Shape;5714;p75"/>
          <p:cNvGrpSpPr/>
          <p:nvPr/>
        </p:nvGrpSpPr>
        <p:grpSpPr>
          <a:xfrm>
            <a:off x="5886322" y="3125970"/>
            <a:ext cx="311899" cy="339253"/>
            <a:chOff x="2104275" y="3806450"/>
            <a:chExt cx="442975" cy="481825"/>
          </a:xfrm>
        </p:grpSpPr>
        <p:sp>
          <p:nvSpPr>
            <p:cNvPr id="5715" name="Google Shape;5715;p7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7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7" name="Google Shape;5717;p75"/>
          <p:cNvGrpSpPr/>
          <p:nvPr/>
        </p:nvGrpSpPr>
        <p:grpSpPr>
          <a:xfrm>
            <a:off x="6309839" y="3125970"/>
            <a:ext cx="293416" cy="339253"/>
            <a:chOff x="2710875" y="3806450"/>
            <a:chExt cx="416725" cy="481825"/>
          </a:xfrm>
        </p:grpSpPr>
        <p:sp>
          <p:nvSpPr>
            <p:cNvPr id="5718" name="Google Shape;5718;p7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7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0" name="Google Shape;5720;p75"/>
          <p:cNvGrpSpPr/>
          <p:nvPr/>
        </p:nvGrpSpPr>
        <p:grpSpPr>
          <a:xfrm>
            <a:off x="6704883" y="3166412"/>
            <a:ext cx="339253" cy="258369"/>
            <a:chOff x="3271200" y="3863875"/>
            <a:chExt cx="481825" cy="366950"/>
          </a:xfrm>
        </p:grpSpPr>
        <p:sp>
          <p:nvSpPr>
            <p:cNvPr id="5721" name="Google Shape;5721;p7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7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3" name="Google Shape;5723;p75"/>
          <p:cNvGrpSpPr/>
          <p:nvPr/>
        </p:nvGrpSpPr>
        <p:grpSpPr>
          <a:xfrm>
            <a:off x="7140377" y="3126199"/>
            <a:ext cx="295528" cy="338795"/>
            <a:chOff x="3895050" y="3806775"/>
            <a:chExt cx="419725" cy="481175"/>
          </a:xfrm>
        </p:grpSpPr>
        <p:sp>
          <p:nvSpPr>
            <p:cNvPr id="5724" name="Google Shape;5724;p7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7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6" name="Google Shape;5726;p75"/>
          <p:cNvGrpSpPr/>
          <p:nvPr/>
        </p:nvGrpSpPr>
        <p:grpSpPr>
          <a:xfrm>
            <a:off x="7543659" y="3125979"/>
            <a:ext cx="336296" cy="339235"/>
            <a:chOff x="4464775" y="3806475"/>
            <a:chExt cx="477625" cy="481800"/>
          </a:xfrm>
        </p:grpSpPr>
        <p:sp>
          <p:nvSpPr>
            <p:cNvPr id="5727" name="Google Shape;5727;p7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8" name="Google Shape;5728;p7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7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7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7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7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3" name="Google Shape;5733;p75"/>
          <p:cNvGrpSpPr/>
          <p:nvPr/>
        </p:nvGrpSpPr>
        <p:grpSpPr>
          <a:xfrm>
            <a:off x="7967105" y="3125970"/>
            <a:ext cx="339253" cy="339253"/>
            <a:chOff x="5049725" y="3806450"/>
            <a:chExt cx="481825" cy="481825"/>
          </a:xfrm>
        </p:grpSpPr>
        <p:sp>
          <p:nvSpPr>
            <p:cNvPr id="5734" name="Google Shape;5734;p7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7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7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7" name="Google Shape;5737;p75"/>
          <p:cNvGrpSpPr/>
          <p:nvPr/>
        </p:nvGrpSpPr>
        <p:grpSpPr>
          <a:xfrm>
            <a:off x="1276714" y="3951798"/>
            <a:ext cx="339253" cy="339253"/>
            <a:chOff x="5651375" y="3806450"/>
            <a:chExt cx="481825" cy="481825"/>
          </a:xfrm>
        </p:grpSpPr>
        <p:sp>
          <p:nvSpPr>
            <p:cNvPr id="5738" name="Google Shape;5738;p7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7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7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7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2" name="Google Shape;5742;p75"/>
          <p:cNvGrpSpPr/>
          <p:nvPr/>
        </p:nvGrpSpPr>
        <p:grpSpPr>
          <a:xfrm>
            <a:off x="3153646" y="3953787"/>
            <a:ext cx="298503" cy="335275"/>
            <a:chOff x="6264300" y="3809300"/>
            <a:chExt cx="423950" cy="476175"/>
          </a:xfrm>
        </p:grpSpPr>
        <p:sp>
          <p:nvSpPr>
            <p:cNvPr id="5743" name="Google Shape;5743;p7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7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7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6" name="Google Shape;5746;p75"/>
          <p:cNvGrpSpPr/>
          <p:nvPr/>
        </p:nvGrpSpPr>
        <p:grpSpPr>
          <a:xfrm>
            <a:off x="5032267" y="3538881"/>
            <a:ext cx="340573" cy="339271"/>
            <a:chOff x="898875" y="4399275"/>
            <a:chExt cx="483700" cy="481850"/>
          </a:xfrm>
        </p:grpSpPr>
        <p:sp>
          <p:nvSpPr>
            <p:cNvPr id="5747" name="Google Shape;5747;p7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75"/>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7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7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7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7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7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7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5" name="Google Shape;5755;p75"/>
          <p:cNvGrpSpPr/>
          <p:nvPr/>
        </p:nvGrpSpPr>
        <p:grpSpPr>
          <a:xfrm>
            <a:off x="5466000" y="3554133"/>
            <a:ext cx="339253" cy="308765"/>
            <a:chOff x="1492675" y="4420975"/>
            <a:chExt cx="481825" cy="438525"/>
          </a:xfrm>
        </p:grpSpPr>
        <p:sp>
          <p:nvSpPr>
            <p:cNvPr id="5756" name="Google Shape;5756;p7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7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7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7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7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1" name="Google Shape;5761;p75"/>
          <p:cNvGrpSpPr/>
          <p:nvPr/>
        </p:nvGrpSpPr>
        <p:grpSpPr>
          <a:xfrm>
            <a:off x="5870982" y="3539558"/>
            <a:ext cx="342580" cy="337915"/>
            <a:chOff x="2084100" y="4400250"/>
            <a:chExt cx="486550" cy="479925"/>
          </a:xfrm>
        </p:grpSpPr>
        <p:sp>
          <p:nvSpPr>
            <p:cNvPr id="5762" name="Google Shape;5762;p7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7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7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7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7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7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8" name="Google Shape;5768;p75"/>
          <p:cNvGrpSpPr/>
          <p:nvPr/>
        </p:nvGrpSpPr>
        <p:grpSpPr>
          <a:xfrm>
            <a:off x="6307462" y="3538907"/>
            <a:ext cx="298169" cy="339218"/>
            <a:chOff x="2707950" y="4399325"/>
            <a:chExt cx="423475" cy="481775"/>
          </a:xfrm>
        </p:grpSpPr>
        <p:sp>
          <p:nvSpPr>
            <p:cNvPr id="5769" name="Google Shape;5769;p7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7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7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2" name="Google Shape;5772;p7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7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7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7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7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7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8" name="Google Shape;5778;p7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7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7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1" name="Google Shape;5781;p75"/>
          <p:cNvGrpSpPr/>
          <p:nvPr/>
        </p:nvGrpSpPr>
        <p:grpSpPr>
          <a:xfrm>
            <a:off x="6736981" y="3538881"/>
            <a:ext cx="275057" cy="339271"/>
            <a:chOff x="3330525" y="4399275"/>
            <a:chExt cx="390650" cy="481850"/>
          </a:xfrm>
        </p:grpSpPr>
        <p:sp>
          <p:nvSpPr>
            <p:cNvPr id="5782" name="Google Shape;5782;p7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7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7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7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7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7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8" name="Google Shape;5788;p7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9" name="Google Shape;5789;p75"/>
          <p:cNvGrpSpPr/>
          <p:nvPr/>
        </p:nvGrpSpPr>
        <p:grpSpPr>
          <a:xfrm>
            <a:off x="7161510" y="3538890"/>
            <a:ext cx="253265" cy="339253"/>
            <a:chOff x="3938800" y="4399275"/>
            <a:chExt cx="359700" cy="481825"/>
          </a:xfrm>
        </p:grpSpPr>
        <p:sp>
          <p:nvSpPr>
            <p:cNvPr id="5790" name="Google Shape;5790;p7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7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7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7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7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5" name="Google Shape;5795;p75"/>
          <p:cNvGrpSpPr/>
          <p:nvPr/>
        </p:nvGrpSpPr>
        <p:grpSpPr>
          <a:xfrm>
            <a:off x="7632288" y="3538890"/>
            <a:ext cx="159039" cy="339253"/>
            <a:chOff x="4584850" y="4399275"/>
            <a:chExt cx="225875" cy="481825"/>
          </a:xfrm>
        </p:grpSpPr>
        <p:sp>
          <p:nvSpPr>
            <p:cNvPr id="5796" name="Google Shape;5796;p7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7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98" name="Google Shape;5798;p75"/>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99" name="Google Shape;5799;p75"/>
          <p:cNvGrpSpPr/>
          <p:nvPr/>
        </p:nvGrpSpPr>
        <p:grpSpPr>
          <a:xfrm>
            <a:off x="817316" y="3951795"/>
            <a:ext cx="339253" cy="339253"/>
            <a:chOff x="5642550" y="4399275"/>
            <a:chExt cx="481825" cy="481825"/>
          </a:xfrm>
        </p:grpSpPr>
        <p:sp>
          <p:nvSpPr>
            <p:cNvPr id="5800" name="Google Shape;5800;p7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7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2" name="Google Shape;5802;p75"/>
          <p:cNvGrpSpPr/>
          <p:nvPr/>
        </p:nvGrpSpPr>
        <p:grpSpPr>
          <a:xfrm>
            <a:off x="2670186" y="3963703"/>
            <a:ext cx="363316" cy="315437"/>
            <a:chOff x="6218300" y="4416175"/>
            <a:chExt cx="516000" cy="448000"/>
          </a:xfrm>
        </p:grpSpPr>
        <p:sp>
          <p:nvSpPr>
            <p:cNvPr id="5803" name="Google Shape;5803;p7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4" name="Google Shape;5804;p7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7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6" name="Google Shape;5806;p75"/>
          <p:cNvGrpSpPr/>
          <p:nvPr/>
        </p:nvGrpSpPr>
        <p:grpSpPr>
          <a:xfrm>
            <a:off x="5870391" y="3951792"/>
            <a:ext cx="339253" cy="339253"/>
            <a:chOff x="899850" y="4992125"/>
            <a:chExt cx="481825" cy="481825"/>
          </a:xfrm>
        </p:grpSpPr>
        <p:sp>
          <p:nvSpPr>
            <p:cNvPr id="5807" name="Google Shape;5807;p7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7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7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0" name="Google Shape;5810;p75"/>
          <p:cNvGrpSpPr/>
          <p:nvPr/>
        </p:nvGrpSpPr>
        <p:grpSpPr>
          <a:xfrm>
            <a:off x="5410993" y="3951792"/>
            <a:ext cx="339253" cy="339253"/>
            <a:chOff x="1492675" y="4992125"/>
            <a:chExt cx="481825" cy="481825"/>
          </a:xfrm>
        </p:grpSpPr>
        <p:sp>
          <p:nvSpPr>
            <p:cNvPr id="5811" name="Google Shape;5811;p7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2" name="Google Shape;5812;p7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3" name="Google Shape;5813;p75"/>
          <p:cNvGrpSpPr/>
          <p:nvPr/>
        </p:nvGrpSpPr>
        <p:grpSpPr>
          <a:xfrm>
            <a:off x="4951595" y="3951792"/>
            <a:ext cx="339253" cy="339253"/>
            <a:chOff x="2085525" y="4992125"/>
            <a:chExt cx="481825" cy="481825"/>
          </a:xfrm>
        </p:grpSpPr>
        <p:sp>
          <p:nvSpPr>
            <p:cNvPr id="5814" name="Google Shape;5814;p7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5" name="Google Shape;5815;p7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6" name="Google Shape;5816;p75"/>
          <p:cNvGrpSpPr/>
          <p:nvPr/>
        </p:nvGrpSpPr>
        <p:grpSpPr>
          <a:xfrm>
            <a:off x="6789344" y="3951792"/>
            <a:ext cx="339253" cy="339253"/>
            <a:chOff x="2678350" y="4992125"/>
            <a:chExt cx="481825" cy="481825"/>
          </a:xfrm>
        </p:grpSpPr>
        <p:sp>
          <p:nvSpPr>
            <p:cNvPr id="5817" name="Google Shape;5817;p7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7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7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0" name="Google Shape;5820;p75"/>
          <p:cNvGrpSpPr/>
          <p:nvPr/>
        </p:nvGrpSpPr>
        <p:grpSpPr>
          <a:xfrm>
            <a:off x="4492198" y="3951792"/>
            <a:ext cx="339253" cy="339253"/>
            <a:chOff x="3271200" y="4992125"/>
            <a:chExt cx="481825" cy="481825"/>
          </a:xfrm>
        </p:grpSpPr>
        <p:sp>
          <p:nvSpPr>
            <p:cNvPr id="5821" name="Google Shape;5821;p7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7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7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4" name="Google Shape;5824;p75"/>
          <p:cNvGrpSpPr/>
          <p:nvPr/>
        </p:nvGrpSpPr>
        <p:grpSpPr>
          <a:xfrm>
            <a:off x="6329788" y="3952813"/>
            <a:ext cx="339411" cy="337211"/>
            <a:chOff x="5049575" y="4993600"/>
            <a:chExt cx="482050" cy="478925"/>
          </a:xfrm>
        </p:grpSpPr>
        <p:sp>
          <p:nvSpPr>
            <p:cNvPr id="5825" name="Google Shape;5825;p7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6" name="Google Shape;5826;p7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7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7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29" name="Google Shape;5829;p75"/>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830" name="Google Shape;5830;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831" name="Google Shape;5831;p75"/>
          <p:cNvGrpSpPr/>
          <p:nvPr/>
        </p:nvGrpSpPr>
        <p:grpSpPr>
          <a:xfrm>
            <a:off x="7248742" y="3975375"/>
            <a:ext cx="195300" cy="343772"/>
            <a:chOff x="3999225" y="4364775"/>
            <a:chExt cx="195300" cy="343772"/>
          </a:xfrm>
        </p:grpSpPr>
        <p:grpSp>
          <p:nvGrpSpPr>
            <p:cNvPr id="5832" name="Google Shape;5832;p75"/>
            <p:cNvGrpSpPr/>
            <p:nvPr/>
          </p:nvGrpSpPr>
          <p:grpSpPr>
            <a:xfrm>
              <a:off x="4048568" y="4562577"/>
              <a:ext cx="97317" cy="145970"/>
              <a:chOff x="1529575" y="2222650"/>
              <a:chExt cx="203125" cy="304675"/>
            </a:xfrm>
          </p:grpSpPr>
          <p:sp>
            <p:nvSpPr>
              <p:cNvPr id="5833" name="Google Shape;5833;p75"/>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5"/>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75"/>
            <p:cNvGrpSpPr/>
            <p:nvPr/>
          </p:nvGrpSpPr>
          <p:grpSpPr>
            <a:xfrm>
              <a:off x="3999225" y="4364775"/>
              <a:ext cx="195300" cy="195300"/>
              <a:chOff x="3999225" y="4364775"/>
              <a:chExt cx="195300" cy="195300"/>
            </a:xfrm>
          </p:grpSpPr>
          <p:sp>
            <p:nvSpPr>
              <p:cNvPr id="5836" name="Google Shape;5836;p75"/>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5"/>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8" name="Google Shape;5838;p75"/>
          <p:cNvGrpSpPr/>
          <p:nvPr/>
        </p:nvGrpSpPr>
        <p:grpSpPr>
          <a:xfrm>
            <a:off x="7564186" y="3991627"/>
            <a:ext cx="277088" cy="259611"/>
            <a:chOff x="4335888" y="4398114"/>
            <a:chExt cx="277088" cy="259611"/>
          </a:xfrm>
        </p:grpSpPr>
        <p:grpSp>
          <p:nvGrpSpPr>
            <p:cNvPr id="5839" name="Google Shape;5839;p75"/>
            <p:cNvGrpSpPr/>
            <p:nvPr/>
          </p:nvGrpSpPr>
          <p:grpSpPr>
            <a:xfrm>
              <a:off x="4335888" y="4462425"/>
              <a:ext cx="195300" cy="195300"/>
              <a:chOff x="4335888" y="4462425"/>
              <a:chExt cx="195300" cy="195300"/>
            </a:xfrm>
          </p:grpSpPr>
          <p:sp>
            <p:nvSpPr>
              <p:cNvPr id="5840" name="Google Shape;5840;p7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75"/>
            <p:cNvGrpSpPr/>
            <p:nvPr/>
          </p:nvGrpSpPr>
          <p:grpSpPr>
            <a:xfrm>
              <a:off x="4509813" y="4398114"/>
              <a:ext cx="103162" cy="103198"/>
              <a:chOff x="2277975" y="2021700"/>
              <a:chExt cx="215325" cy="215400"/>
            </a:xfrm>
          </p:grpSpPr>
          <p:sp>
            <p:nvSpPr>
              <p:cNvPr id="5843" name="Google Shape;5843;p75"/>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5" name="Google Shape;5845;p75"/>
          <p:cNvGrpSpPr/>
          <p:nvPr/>
        </p:nvGrpSpPr>
        <p:grpSpPr>
          <a:xfrm>
            <a:off x="7961419" y="4049613"/>
            <a:ext cx="392275" cy="195300"/>
            <a:chOff x="4752588" y="4440200"/>
            <a:chExt cx="392275" cy="195300"/>
          </a:xfrm>
        </p:grpSpPr>
        <p:grpSp>
          <p:nvGrpSpPr>
            <p:cNvPr id="5846" name="Google Shape;5846;p75"/>
            <p:cNvGrpSpPr/>
            <p:nvPr/>
          </p:nvGrpSpPr>
          <p:grpSpPr>
            <a:xfrm>
              <a:off x="4950384" y="4469728"/>
              <a:ext cx="194479" cy="136244"/>
              <a:chOff x="3163375" y="2175125"/>
              <a:chExt cx="405925" cy="284375"/>
            </a:xfrm>
          </p:grpSpPr>
          <p:sp>
            <p:nvSpPr>
              <p:cNvPr id="5847" name="Google Shape;5847;p75"/>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5"/>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75"/>
            <p:cNvGrpSpPr/>
            <p:nvPr/>
          </p:nvGrpSpPr>
          <p:grpSpPr>
            <a:xfrm>
              <a:off x="4752588" y="4440200"/>
              <a:ext cx="195300" cy="195300"/>
              <a:chOff x="4335888" y="4462425"/>
              <a:chExt cx="195300" cy="195300"/>
            </a:xfrm>
          </p:grpSpPr>
          <p:sp>
            <p:nvSpPr>
              <p:cNvPr id="5851" name="Google Shape;5851;p7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56" name="Shape 5856"/>
        <p:cNvGrpSpPr/>
        <p:nvPr/>
      </p:nvGrpSpPr>
      <p:grpSpPr>
        <a:xfrm>
          <a:off x="0" y="0"/>
          <a:ext cx="0" cy="0"/>
          <a:chOff x="0" y="0"/>
          <a:chExt cx="0" cy="0"/>
        </a:xfrm>
      </p:grpSpPr>
      <p:grpSp>
        <p:nvGrpSpPr>
          <p:cNvPr id="5857" name="Google Shape;5857;p76"/>
          <p:cNvGrpSpPr/>
          <p:nvPr/>
        </p:nvGrpSpPr>
        <p:grpSpPr>
          <a:xfrm>
            <a:off x="856199" y="1311179"/>
            <a:ext cx="322099" cy="370529"/>
            <a:chOff x="-42971725" y="3217825"/>
            <a:chExt cx="275675" cy="317125"/>
          </a:xfrm>
        </p:grpSpPr>
        <p:sp>
          <p:nvSpPr>
            <p:cNvPr id="5858" name="Google Shape;5858;p7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76"/>
          <p:cNvGrpSpPr/>
          <p:nvPr/>
        </p:nvGrpSpPr>
        <p:grpSpPr>
          <a:xfrm>
            <a:off x="828113" y="1779835"/>
            <a:ext cx="378270" cy="337551"/>
            <a:chOff x="-42996150" y="3612600"/>
            <a:chExt cx="323750" cy="288900"/>
          </a:xfrm>
        </p:grpSpPr>
        <p:sp>
          <p:nvSpPr>
            <p:cNvPr id="5862" name="Google Shape;5862;p7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76"/>
          <p:cNvGrpSpPr/>
          <p:nvPr/>
        </p:nvGrpSpPr>
        <p:grpSpPr>
          <a:xfrm>
            <a:off x="830874" y="2189205"/>
            <a:ext cx="372749" cy="370909"/>
            <a:chOff x="-42994575" y="3950300"/>
            <a:chExt cx="319025" cy="317450"/>
          </a:xfrm>
        </p:grpSpPr>
        <p:sp>
          <p:nvSpPr>
            <p:cNvPr id="5866" name="Google Shape;5866;p7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76"/>
          <p:cNvGrpSpPr/>
          <p:nvPr/>
        </p:nvGrpSpPr>
        <p:grpSpPr>
          <a:xfrm>
            <a:off x="2984269" y="1336037"/>
            <a:ext cx="371785" cy="370879"/>
            <a:chOff x="-41111350" y="3239100"/>
            <a:chExt cx="318200" cy="317425"/>
          </a:xfrm>
        </p:grpSpPr>
        <p:sp>
          <p:nvSpPr>
            <p:cNvPr id="5870" name="Google Shape;5870;p7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76"/>
          <p:cNvGrpSpPr/>
          <p:nvPr/>
        </p:nvGrpSpPr>
        <p:grpSpPr>
          <a:xfrm>
            <a:off x="2980588" y="1771568"/>
            <a:ext cx="379146" cy="370967"/>
            <a:chOff x="-41117650" y="3605525"/>
            <a:chExt cx="324500" cy="317500"/>
          </a:xfrm>
        </p:grpSpPr>
        <p:sp>
          <p:nvSpPr>
            <p:cNvPr id="5875" name="Google Shape;5875;p7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8" name="Google Shape;5878;p76"/>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9" name="Google Shape;5879;p76"/>
          <p:cNvGrpSpPr/>
          <p:nvPr/>
        </p:nvGrpSpPr>
        <p:grpSpPr>
          <a:xfrm>
            <a:off x="1806843" y="2663092"/>
            <a:ext cx="216271" cy="371814"/>
            <a:chOff x="-39205300" y="3220175"/>
            <a:chExt cx="185100" cy="318225"/>
          </a:xfrm>
        </p:grpSpPr>
        <p:sp>
          <p:nvSpPr>
            <p:cNvPr id="5880" name="Google Shape;5880;p7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76"/>
          <p:cNvGrpSpPr/>
          <p:nvPr/>
        </p:nvGrpSpPr>
        <p:grpSpPr>
          <a:xfrm>
            <a:off x="1772370" y="3123163"/>
            <a:ext cx="300016" cy="369273"/>
            <a:chOff x="-39248625" y="3588600"/>
            <a:chExt cx="256775" cy="316050"/>
          </a:xfrm>
        </p:grpSpPr>
        <p:sp>
          <p:nvSpPr>
            <p:cNvPr id="5883" name="Google Shape;5883;p7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5" name="Google Shape;5885;p76"/>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6"/>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7" name="Google Shape;5887;p76"/>
          <p:cNvGrpSpPr/>
          <p:nvPr/>
        </p:nvGrpSpPr>
        <p:grpSpPr>
          <a:xfrm>
            <a:off x="1223084" y="1311179"/>
            <a:ext cx="429504" cy="370879"/>
            <a:chOff x="-42651700" y="3217825"/>
            <a:chExt cx="367600" cy="317425"/>
          </a:xfrm>
        </p:grpSpPr>
        <p:sp>
          <p:nvSpPr>
            <p:cNvPr id="5888" name="Google Shape;5888;p7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76"/>
          <p:cNvGrpSpPr/>
          <p:nvPr/>
        </p:nvGrpSpPr>
        <p:grpSpPr>
          <a:xfrm>
            <a:off x="1258516" y="1750829"/>
            <a:ext cx="358640" cy="363226"/>
            <a:chOff x="-42617300" y="3587775"/>
            <a:chExt cx="306950" cy="310875"/>
          </a:xfrm>
        </p:grpSpPr>
        <p:sp>
          <p:nvSpPr>
            <p:cNvPr id="5893" name="Google Shape;5893;p7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5" name="Google Shape;5895;p76"/>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6" name="Google Shape;5896;p76"/>
          <p:cNvGrpSpPr/>
          <p:nvPr/>
        </p:nvGrpSpPr>
        <p:grpSpPr>
          <a:xfrm>
            <a:off x="3430343" y="1335569"/>
            <a:ext cx="376926" cy="370324"/>
            <a:chOff x="-40748275" y="3238700"/>
            <a:chExt cx="322600" cy="316950"/>
          </a:xfrm>
        </p:grpSpPr>
        <p:sp>
          <p:nvSpPr>
            <p:cNvPr id="5897" name="Google Shape;5897;p7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76"/>
          <p:cNvGrpSpPr/>
          <p:nvPr/>
        </p:nvGrpSpPr>
        <p:grpSpPr>
          <a:xfrm>
            <a:off x="3432899" y="1803553"/>
            <a:ext cx="371814" cy="338690"/>
            <a:chOff x="-40745125" y="3632900"/>
            <a:chExt cx="318225" cy="289875"/>
          </a:xfrm>
        </p:grpSpPr>
        <p:sp>
          <p:nvSpPr>
            <p:cNvPr id="5904" name="Google Shape;5904;p7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76"/>
          <p:cNvGrpSpPr/>
          <p:nvPr/>
        </p:nvGrpSpPr>
        <p:grpSpPr>
          <a:xfrm>
            <a:off x="3437047" y="2214764"/>
            <a:ext cx="363518" cy="370178"/>
            <a:chOff x="-40742750" y="3972175"/>
            <a:chExt cx="311125" cy="316825"/>
          </a:xfrm>
        </p:grpSpPr>
        <p:sp>
          <p:nvSpPr>
            <p:cNvPr id="5912" name="Google Shape;5912;p7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76"/>
          <p:cNvGrpSpPr/>
          <p:nvPr/>
        </p:nvGrpSpPr>
        <p:grpSpPr>
          <a:xfrm>
            <a:off x="2219708" y="2664932"/>
            <a:ext cx="266892" cy="369974"/>
            <a:chOff x="-38860325" y="3221750"/>
            <a:chExt cx="228425" cy="316650"/>
          </a:xfrm>
        </p:grpSpPr>
        <p:sp>
          <p:nvSpPr>
            <p:cNvPr id="5915" name="Google Shape;5915;p7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76"/>
          <p:cNvGrpSpPr/>
          <p:nvPr/>
        </p:nvGrpSpPr>
        <p:grpSpPr>
          <a:xfrm>
            <a:off x="2170515" y="3126989"/>
            <a:ext cx="380081" cy="367111"/>
            <a:chOff x="-38905225" y="3591875"/>
            <a:chExt cx="325300" cy="314200"/>
          </a:xfrm>
        </p:grpSpPr>
        <p:sp>
          <p:nvSpPr>
            <p:cNvPr id="5920" name="Google Shape;5920;p7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76"/>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4" name="Google Shape;5924;p76"/>
          <p:cNvGrpSpPr/>
          <p:nvPr/>
        </p:nvGrpSpPr>
        <p:grpSpPr>
          <a:xfrm>
            <a:off x="3977265" y="3112069"/>
            <a:ext cx="290815" cy="369740"/>
            <a:chOff x="-37370925" y="3579105"/>
            <a:chExt cx="248900" cy="316450"/>
          </a:xfrm>
        </p:grpSpPr>
        <p:sp>
          <p:nvSpPr>
            <p:cNvPr id="5925" name="Google Shape;5925;p7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7" name="Google Shape;5927;p76"/>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6"/>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9" name="Google Shape;5929;p76"/>
          <p:cNvGrpSpPr/>
          <p:nvPr/>
        </p:nvGrpSpPr>
        <p:grpSpPr>
          <a:xfrm>
            <a:off x="1670640" y="2190140"/>
            <a:ext cx="371814" cy="369974"/>
            <a:chOff x="-42259725" y="3951100"/>
            <a:chExt cx="318225" cy="316650"/>
          </a:xfrm>
        </p:grpSpPr>
        <p:sp>
          <p:nvSpPr>
            <p:cNvPr id="5930" name="Google Shape;5930;p7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76"/>
          <p:cNvGrpSpPr/>
          <p:nvPr/>
        </p:nvGrpSpPr>
        <p:grpSpPr>
          <a:xfrm>
            <a:off x="3869002" y="1369161"/>
            <a:ext cx="370879" cy="337755"/>
            <a:chOff x="-40378075" y="3267450"/>
            <a:chExt cx="317425" cy="289075"/>
          </a:xfrm>
        </p:grpSpPr>
        <p:sp>
          <p:nvSpPr>
            <p:cNvPr id="5933" name="Google Shape;5933;p7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76"/>
          <p:cNvGrpSpPr/>
          <p:nvPr/>
        </p:nvGrpSpPr>
        <p:grpSpPr>
          <a:xfrm>
            <a:off x="3872668" y="1770429"/>
            <a:ext cx="363548" cy="369974"/>
            <a:chOff x="-40372575" y="3604550"/>
            <a:chExt cx="311150" cy="316650"/>
          </a:xfrm>
        </p:grpSpPr>
        <p:sp>
          <p:nvSpPr>
            <p:cNvPr id="5938" name="Google Shape;5938;p7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1" name="Google Shape;5941;p76"/>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2" name="Google Shape;5942;p76"/>
          <p:cNvGrpSpPr/>
          <p:nvPr/>
        </p:nvGrpSpPr>
        <p:grpSpPr>
          <a:xfrm>
            <a:off x="2596617" y="2663092"/>
            <a:ext cx="399038" cy="372165"/>
            <a:chOff x="-38542250" y="3220175"/>
            <a:chExt cx="341525" cy="318525"/>
          </a:xfrm>
        </p:grpSpPr>
        <p:sp>
          <p:nvSpPr>
            <p:cNvPr id="5943" name="Google Shape;5943;p7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76"/>
          <p:cNvGrpSpPr/>
          <p:nvPr/>
        </p:nvGrpSpPr>
        <p:grpSpPr>
          <a:xfrm>
            <a:off x="2618549" y="3122462"/>
            <a:ext cx="369974" cy="369068"/>
            <a:chOff x="-38537400" y="3588000"/>
            <a:chExt cx="316650" cy="315875"/>
          </a:xfrm>
        </p:grpSpPr>
        <p:sp>
          <p:nvSpPr>
            <p:cNvPr id="5947" name="Google Shape;5947;p7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76"/>
          <p:cNvGrpSpPr/>
          <p:nvPr/>
        </p:nvGrpSpPr>
        <p:grpSpPr>
          <a:xfrm>
            <a:off x="2617629" y="3579991"/>
            <a:ext cx="371814" cy="369974"/>
            <a:chOff x="-38538975" y="3954250"/>
            <a:chExt cx="318225" cy="316650"/>
          </a:xfrm>
        </p:grpSpPr>
        <p:sp>
          <p:nvSpPr>
            <p:cNvPr id="5952" name="Google Shape;5952;p7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76"/>
          <p:cNvGrpSpPr/>
          <p:nvPr/>
        </p:nvGrpSpPr>
        <p:grpSpPr>
          <a:xfrm>
            <a:off x="3934941" y="3574918"/>
            <a:ext cx="375465" cy="371814"/>
            <a:chOff x="-37385100" y="3949908"/>
            <a:chExt cx="321350" cy="318225"/>
          </a:xfrm>
        </p:grpSpPr>
        <p:sp>
          <p:nvSpPr>
            <p:cNvPr id="5955" name="Google Shape;5955;p7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76"/>
          <p:cNvGrpSpPr/>
          <p:nvPr/>
        </p:nvGrpSpPr>
        <p:grpSpPr>
          <a:xfrm>
            <a:off x="2110600" y="1310478"/>
            <a:ext cx="370909" cy="370675"/>
            <a:chOff x="-41895050" y="3217225"/>
            <a:chExt cx="317450" cy="317250"/>
          </a:xfrm>
        </p:grpSpPr>
        <p:sp>
          <p:nvSpPr>
            <p:cNvPr id="5958" name="Google Shape;5958;p7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76"/>
          <p:cNvGrpSpPr/>
          <p:nvPr/>
        </p:nvGrpSpPr>
        <p:grpSpPr>
          <a:xfrm>
            <a:off x="2110148" y="1747412"/>
            <a:ext cx="371814" cy="369974"/>
            <a:chOff x="-41893475" y="3584850"/>
            <a:chExt cx="318225" cy="316650"/>
          </a:xfrm>
        </p:grpSpPr>
        <p:sp>
          <p:nvSpPr>
            <p:cNvPr id="5964" name="Google Shape;5964;p7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8" name="Google Shape;5968;p76"/>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6"/>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0" name="Google Shape;5970;p76"/>
          <p:cNvGrpSpPr/>
          <p:nvPr/>
        </p:nvGrpSpPr>
        <p:grpSpPr>
          <a:xfrm>
            <a:off x="880176" y="3142704"/>
            <a:ext cx="337522" cy="370909"/>
            <a:chOff x="-39998250" y="3605325"/>
            <a:chExt cx="288875" cy="317450"/>
          </a:xfrm>
        </p:grpSpPr>
        <p:sp>
          <p:nvSpPr>
            <p:cNvPr id="5971" name="Google Shape;5971;p7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76"/>
          <p:cNvGrpSpPr/>
          <p:nvPr/>
        </p:nvGrpSpPr>
        <p:grpSpPr>
          <a:xfrm>
            <a:off x="863950" y="3601168"/>
            <a:ext cx="369974" cy="369945"/>
            <a:chOff x="-40011050" y="3972375"/>
            <a:chExt cx="316650" cy="316625"/>
          </a:xfrm>
        </p:grpSpPr>
        <p:sp>
          <p:nvSpPr>
            <p:cNvPr id="5974" name="Google Shape;5974;p7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76"/>
          <p:cNvGrpSpPr/>
          <p:nvPr/>
        </p:nvGrpSpPr>
        <p:grpSpPr>
          <a:xfrm>
            <a:off x="3095881" y="2665867"/>
            <a:ext cx="266921" cy="369039"/>
            <a:chOff x="-38129425" y="3222550"/>
            <a:chExt cx="228450" cy="315850"/>
          </a:xfrm>
        </p:grpSpPr>
        <p:sp>
          <p:nvSpPr>
            <p:cNvPr id="5977" name="Google Shape;5977;p7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76"/>
          <p:cNvGrpSpPr/>
          <p:nvPr/>
        </p:nvGrpSpPr>
        <p:grpSpPr>
          <a:xfrm>
            <a:off x="3050850" y="3122462"/>
            <a:ext cx="371785" cy="369974"/>
            <a:chOff x="-38172725" y="3588000"/>
            <a:chExt cx="318200" cy="316650"/>
          </a:xfrm>
        </p:grpSpPr>
        <p:sp>
          <p:nvSpPr>
            <p:cNvPr id="5980" name="Google Shape;5980;p7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6"/>
          <p:cNvGrpSpPr/>
          <p:nvPr/>
        </p:nvGrpSpPr>
        <p:grpSpPr>
          <a:xfrm>
            <a:off x="3126752" y="3580897"/>
            <a:ext cx="219981" cy="369974"/>
            <a:chOff x="-38109725" y="3955025"/>
            <a:chExt cx="188275" cy="316650"/>
          </a:xfrm>
        </p:grpSpPr>
        <p:sp>
          <p:nvSpPr>
            <p:cNvPr id="5989" name="Google Shape;5989;p7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1" name="Google Shape;5991;p76"/>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2" name="Google Shape;5992;p76"/>
          <p:cNvGrpSpPr/>
          <p:nvPr/>
        </p:nvGrpSpPr>
        <p:grpSpPr>
          <a:xfrm>
            <a:off x="2542151" y="1312318"/>
            <a:ext cx="373654" cy="369068"/>
            <a:chOff x="-41530375" y="3218800"/>
            <a:chExt cx="319800" cy="315875"/>
          </a:xfrm>
        </p:grpSpPr>
        <p:sp>
          <p:nvSpPr>
            <p:cNvPr id="5993" name="Google Shape;5993;p7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76"/>
          <p:cNvGrpSpPr/>
          <p:nvPr/>
        </p:nvGrpSpPr>
        <p:grpSpPr>
          <a:xfrm>
            <a:off x="2544444" y="1827476"/>
            <a:ext cx="369068" cy="289004"/>
            <a:chOff x="-41526450" y="3653375"/>
            <a:chExt cx="315875" cy="247350"/>
          </a:xfrm>
        </p:grpSpPr>
        <p:sp>
          <p:nvSpPr>
            <p:cNvPr id="5996" name="Google Shape;5996;p7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76"/>
          <p:cNvGrpSpPr/>
          <p:nvPr/>
        </p:nvGrpSpPr>
        <p:grpSpPr>
          <a:xfrm>
            <a:off x="2545831" y="2190140"/>
            <a:ext cx="366293" cy="369974"/>
            <a:chOff x="-41526450" y="3951100"/>
            <a:chExt cx="313500" cy="316650"/>
          </a:xfrm>
        </p:grpSpPr>
        <p:sp>
          <p:nvSpPr>
            <p:cNvPr id="5999" name="Google Shape;5999;p7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76"/>
          <p:cNvGrpSpPr/>
          <p:nvPr/>
        </p:nvGrpSpPr>
        <p:grpSpPr>
          <a:xfrm>
            <a:off x="1311086" y="2684269"/>
            <a:ext cx="339595" cy="371814"/>
            <a:chOff x="-39625900" y="3238300"/>
            <a:chExt cx="290650" cy="318225"/>
          </a:xfrm>
        </p:grpSpPr>
        <p:sp>
          <p:nvSpPr>
            <p:cNvPr id="6003" name="Google Shape;6003;p7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5" name="Google Shape;6005;p76"/>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76"/>
          <p:cNvGrpSpPr/>
          <p:nvPr/>
        </p:nvGrpSpPr>
        <p:grpSpPr>
          <a:xfrm>
            <a:off x="1305137" y="3600730"/>
            <a:ext cx="366293" cy="370441"/>
            <a:chOff x="-39647175" y="3972000"/>
            <a:chExt cx="313500" cy="317050"/>
          </a:xfrm>
        </p:grpSpPr>
        <p:sp>
          <p:nvSpPr>
            <p:cNvPr id="6007" name="Google Shape;6007;p7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76"/>
          <p:cNvGrpSpPr/>
          <p:nvPr/>
        </p:nvGrpSpPr>
        <p:grpSpPr>
          <a:xfrm>
            <a:off x="3474265" y="2664728"/>
            <a:ext cx="375495" cy="370879"/>
            <a:chOff x="-37808850" y="3221575"/>
            <a:chExt cx="321375" cy="317425"/>
          </a:xfrm>
        </p:grpSpPr>
        <p:sp>
          <p:nvSpPr>
            <p:cNvPr id="6011" name="Google Shape;6011;p7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76"/>
          <p:cNvGrpSpPr/>
          <p:nvPr/>
        </p:nvGrpSpPr>
        <p:grpSpPr>
          <a:xfrm>
            <a:off x="3483038" y="3186759"/>
            <a:ext cx="372749" cy="241158"/>
            <a:chOff x="-37806500" y="3643030"/>
            <a:chExt cx="319025" cy="206400"/>
          </a:xfrm>
        </p:grpSpPr>
        <p:sp>
          <p:nvSpPr>
            <p:cNvPr id="6014" name="Google Shape;6014;p7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76"/>
          <p:cNvGrpSpPr/>
          <p:nvPr/>
        </p:nvGrpSpPr>
        <p:grpSpPr>
          <a:xfrm>
            <a:off x="3485346" y="3579056"/>
            <a:ext cx="368134" cy="371814"/>
            <a:chOff x="-37804925" y="3953450"/>
            <a:chExt cx="315075" cy="318225"/>
          </a:xfrm>
        </p:grpSpPr>
        <p:sp>
          <p:nvSpPr>
            <p:cNvPr id="6017" name="Google Shape;6017;p7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0" name="Google Shape;6020;p76"/>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1" name="Google Shape;6021;p76"/>
          <p:cNvGrpSpPr/>
          <p:nvPr/>
        </p:nvGrpSpPr>
        <p:grpSpPr>
          <a:xfrm>
            <a:off x="4840364" y="1328538"/>
            <a:ext cx="355663" cy="308725"/>
            <a:chOff x="-28462125" y="3199700"/>
            <a:chExt cx="298550" cy="259150"/>
          </a:xfrm>
        </p:grpSpPr>
        <p:sp>
          <p:nvSpPr>
            <p:cNvPr id="6022" name="Google Shape;6022;p7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76"/>
          <p:cNvGrpSpPr/>
          <p:nvPr/>
        </p:nvGrpSpPr>
        <p:grpSpPr>
          <a:xfrm>
            <a:off x="4841317" y="1763228"/>
            <a:ext cx="353757" cy="352833"/>
            <a:chOff x="-28461325" y="3545475"/>
            <a:chExt cx="296950" cy="296175"/>
          </a:xfrm>
        </p:grpSpPr>
        <p:sp>
          <p:nvSpPr>
            <p:cNvPr id="6026" name="Google Shape;6026;p7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76"/>
          <p:cNvGrpSpPr/>
          <p:nvPr/>
        </p:nvGrpSpPr>
        <p:grpSpPr>
          <a:xfrm>
            <a:off x="4837550" y="2213272"/>
            <a:ext cx="361292" cy="352803"/>
            <a:chOff x="-28463700" y="3914875"/>
            <a:chExt cx="303275" cy="296150"/>
          </a:xfrm>
        </p:grpSpPr>
        <p:sp>
          <p:nvSpPr>
            <p:cNvPr id="6033" name="Google Shape;6033;p7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76"/>
          <p:cNvGrpSpPr/>
          <p:nvPr/>
        </p:nvGrpSpPr>
        <p:grpSpPr>
          <a:xfrm>
            <a:off x="7072335" y="1369355"/>
            <a:ext cx="351880" cy="227092"/>
            <a:chOff x="-26573400" y="3224125"/>
            <a:chExt cx="295375" cy="190625"/>
          </a:xfrm>
        </p:grpSpPr>
        <p:sp>
          <p:nvSpPr>
            <p:cNvPr id="6036" name="Google Shape;6036;p7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76"/>
          <p:cNvGrpSpPr/>
          <p:nvPr/>
        </p:nvGrpSpPr>
        <p:grpSpPr>
          <a:xfrm>
            <a:off x="7072335" y="1763690"/>
            <a:ext cx="351880" cy="351910"/>
            <a:chOff x="-26573400" y="3546250"/>
            <a:chExt cx="295375" cy="295400"/>
          </a:xfrm>
        </p:grpSpPr>
        <p:sp>
          <p:nvSpPr>
            <p:cNvPr id="6039" name="Google Shape;6039;p7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76"/>
          <p:cNvGrpSpPr/>
          <p:nvPr/>
        </p:nvGrpSpPr>
        <p:grpSpPr>
          <a:xfrm>
            <a:off x="7060615" y="2213599"/>
            <a:ext cx="375319" cy="352148"/>
            <a:chOff x="-26583625" y="3917025"/>
            <a:chExt cx="315050" cy="295600"/>
          </a:xfrm>
        </p:grpSpPr>
        <p:sp>
          <p:nvSpPr>
            <p:cNvPr id="6045" name="Google Shape;6045;p7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9" name="Google Shape;6049;p76"/>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0" name="Google Shape;6050;p76"/>
          <p:cNvGrpSpPr/>
          <p:nvPr/>
        </p:nvGrpSpPr>
        <p:grpSpPr>
          <a:xfrm>
            <a:off x="5759130" y="3172629"/>
            <a:ext cx="289039" cy="352833"/>
            <a:chOff x="-24694925" y="3518700"/>
            <a:chExt cx="242625" cy="296175"/>
          </a:xfrm>
        </p:grpSpPr>
        <p:sp>
          <p:nvSpPr>
            <p:cNvPr id="6051" name="Google Shape;6051;p7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76"/>
          <p:cNvGrpSpPr/>
          <p:nvPr/>
        </p:nvGrpSpPr>
        <p:grpSpPr>
          <a:xfrm>
            <a:off x="5758668" y="3622657"/>
            <a:ext cx="289962" cy="352833"/>
            <a:chOff x="-24709100" y="3888875"/>
            <a:chExt cx="243400" cy="296175"/>
          </a:xfrm>
        </p:grpSpPr>
        <p:sp>
          <p:nvSpPr>
            <p:cNvPr id="6056" name="Google Shape;6056;p7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76"/>
          <p:cNvGrpSpPr/>
          <p:nvPr/>
        </p:nvGrpSpPr>
        <p:grpSpPr>
          <a:xfrm>
            <a:off x="7958668" y="2695320"/>
            <a:ext cx="356556" cy="349557"/>
            <a:chOff x="-22863675" y="3131775"/>
            <a:chExt cx="299300" cy="293425"/>
          </a:xfrm>
        </p:grpSpPr>
        <p:sp>
          <p:nvSpPr>
            <p:cNvPr id="6060" name="Google Shape;6060;p7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6"/>
          <p:cNvGrpSpPr/>
          <p:nvPr/>
        </p:nvGrpSpPr>
        <p:grpSpPr>
          <a:xfrm>
            <a:off x="5301532" y="1306499"/>
            <a:ext cx="310602" cy="352803"/>
            <a:chOff x="-28069875" y="3175300"/>
            <a:chExt cx="260725" cy="296150"/>
          </a:xfrm>
        </p:grpSpPr>
        <p:sp>
          <p:nvSpPr>
            <p:cNvPr id="6064" name="Google Shape;6064;p7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3" name="Google Shape;6073;p76"/>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76"/>
          <p:cNvGrpSpPr/>
          <p:nvPr/>
        </p:nvGrpSpPr>
        <p:grpSpPr>
          <a:xfrm>
            <a:off x="5342810" y="2213733"/>
            <a:ext cx="228045" cy="351880"/>
            <a:chOff x="-28032075" y="3916450"/>
            <a:chExt cx="191425" cy="295375"/>
          </a:xfrm>
        </p:grpSpPr>
        <p:sp>
          <p:nvSpPr>
            <p:cNvPr id="6075" name="Google Shape;6075;p7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76"/>
          <p:cNvGrpSpPr/>
          <p:nvPr/>
        </p:nvGrpSpPr>
        <p:grpSpPr>
          <a:xfrm>
            <a:off x="7508157" y="1306484"/>
            <a:ext cx="352833" cy="352833"/>
            <a:chOff x="-26201650" y="3176075"/>
            <a:chExt cx="296175" cy="296175"/>
          </a:xfrm>
        </p:grpSpPr>
        <p:sp>
          <p:nvSpPr>
            <p:cNvPr id="6079" name="Google Shape;6079;p7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76"/>
          <p:cNvGrpSpPr/>
          <p:nvPr/>
        </p:nvGrpSpPr>
        <p:grpSpPr>
          <a:xfrm>
            <a:off x="7507680" y="1763705"/>
            <a:ext cx="353786" cy="351880"/>
            <a:chOff x="-26204800" y="3547050"/>
            <a:chExt cx="296975" cy="295375"/>
          </a:xfrm>
        </p:grpSpPr>
        <p:sp>
          <p:nvSpPr>
            <p:cNvPr id="6082" name="Google Shape;6082;p7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4" name="Google Shape;6084;p76"/>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5" name="Google Shape;6085;p76"/>
          <p:cNvGrpSpPr/>
          <p:nvPr/>
        </p:nvGrpSpPr>
        <p:grpSpPr>
          <a:xfrm>
            <a:off x="6178935" y="2693683"/>
            <a:ext cx="345328" cy="352833"/>
            <a:chOff x="-24353875" y="3147725"/>
            <a:chExt cx="289875" cy="296175"/>
          </a:xfrm>
        </p:grpSpPr>
        <p:sp>
          <p:nvSpPr>
            <p:cNvPr id="6086" name="Google Shape;6086;p7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76"/>
          <p:cNvGrpSpPr/>
          <p:nvPr/>
        </p:nvGrpSpPr>
        <p:grpSpPr>
          <a:xfrm>
            <a:off x="6186917" y="3173090"/>
            <a:ext cx="329365" cy="351910"/>
            <a:chOff x="-24344425" y="3519475"/>
            <a:chExt cx="276475" cy="295400"/>
          </a:xfrm>
        </p:grpSpPr>
        <p:sp>
          <p:nvSpPr>
            <p:cNvPr id="6089" name="Google Shape;6089;p7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76"/>
          <p:cNvGrpSpPr/>
          <p:nvPr/>
        </p:nvGrpSpPr>
        <p:grpSpPr>
          <a:xfrm>
            <a:off x="6176597" y="3625010"/>
            <a:ext cx="350004" cy="348128"/>
            <a:chOff x="-24353075" y="3891250"/>
            <a:chExt cx="293800" cy="292225"/>
          </a:xfrm>
        </p:grpSpPr>
        <p:sp>
          <p:nvSpPr>
            <p:cNvPr id="6092" name="Google Shape;6092;p7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76"/>
          <p:cNvGrpSpPr/>
          <p:nvPr/>
        </p:nvGrpSpPr>
        <p:grpSpPr>
          <a:xfrm>
            <a:off x="7960068" y="3173313"/>
            <a:ext cx="353757" cy="351463"/>
            <a:chOff x="-22845575" y="3504075"/>
            <a:chExt cx="296950" cy="295025"/>
          </a:xfrm>
        </p:grpSpPr>
        <p:sp>
          <p:nvSpPr>
            <p:cNvPr id="6095" name="Google Shape;6095;p7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76"/>
          <p:cNvGrpSpPr/>
          <p:nvPr/>
        </p:nvGrpSpPr>
        <p:grpSpPr>
          <a:xfrm>
            <a:off x="5753249" y="1306961"/>
            <a:ext cx="299344" cy="351880"/>
            <a:chOff x="-27691025" y="3175300"/>
            <a:chExt cx="251275" cy="295375"/>
          </a:xfrm>
        </p:grpSpPr>
        <p:sp>
          <p:nvSpPr>
            <p:cNvPr id="6098" name="Google Shape;6098;p7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76"/>
          <p:cNvGrpSpPr/>
          <p:nvPr/>
        </p:nvGrpSpPr>
        <p:grpSpPr>
          <a:xfrm>
            <a:off x="5725566" y="1825637"/>
            <a:ext cx="354710" cy="228015"/>
            <a:chOff x="-27721750" y="3598250"/>
            <a:chExt cx="297750" cy="191400"/>
          </a:xfrm>
        </p:grpSpPr>
        <p:sp>
          <p:nvSpPr>
            <p:cNvPr id="6103" name="Google Shape;6103;p7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76"/>
          <p:cNvGrpSpPr/>
          <p:nvPr/>
        </p:nvGrpSpPr>
        <p:grpSpPr>
          <a:xfrm>
            <a:off x="5726966" y="2219183"/>
            <a:ext cx="351910" cy="340980"/>
            <a:chOff x="-27719400" y="3925600"/>
            <a:chExt cx="295400" cy="286225"/>
          </a:xfrm>
        </p:grpSpPr>
        <p:sp>
          <p:nvSpPr>
            <p:cNvPr id="6106" name="Google Shape;6106;p7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76"/>
          <p:cNvGrpSpPr/>
          <p:nvPr/>
        </p:nvGrpSpPr>
        <p:grpSpPr>
          <a:xfrm>
            <a:off x="7948238" y="1306023"/>
            <a:ext cx="353757" cy="353757"/>
            <a:chOff x="-25834600" y="3176875"/>
            <a:chExt cx="296950" cy="296950"/>
          </a:xfrm>
        </p:grpSpPr>
        <p:sp>
          <p:nvSpPr>
            <p:cNvPr id="6109" name="Google Shape;6109;p7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76"/>
          <p:cNvGrpSpPr/>
          <p:nvPr/>
        </p:nvGrpSpPr>
        <p:grpSpPr>
          <a:xfrm>
            <a:off x="7948238" y="1774024"/>
            <a:ext cx="353757" cy="331241"/>
            <a:chOff x="-25834600" y="3564375"/>
            <a:chExt cx="296950" cy="278050"/>
          </a:xfrm>
        </p:grpSpPr>
        <p:sp>
          <p:nvSpPr>
            <p:cNvPr id="6115" name="Google Shape;6115;p7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76"/>
          <p:cNvGrpSpPr/>
          <p:nvPr/>
        </p:nvGrpSpPr>
        <p:grpSpPr>
          <a:xfrm>
            <a:off x="7946362" y="2213376"/>
            <a:ext cx="357509" cy="352595"/>
            <a:chOff x="-25834600" y="3915850"/>
            <a:chExt cx="300100" cy="295975"/>
          </a:xfrm>
        </p:grpSpPr>
        <p:sp>
          <p:nvSpPr>
            <p:cNvPr id="6124" name="Google Shape;6124;p7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6"/>
          <p:cNvGrpSpPr/>
          <p:nvPr/>
        </p:nvGrpSpPr>
        <p:grpSpPr>
          <a:xfrm>
            <a:off x="6681790" y="2694606"/>
            <a:ext cx="228968" cy="350987"/>
            <a:chOff x="-23930925" y="3149300"/>
            <a:chExt cx="192200" cy="294625"/>
          </a:xfrm>
        </p:grpSpPr>
        <p:sp>
          <p:nvSpPr>
            <p:cNvPr id="6128" name="Google Shape;6128;p7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76"/>
          <p:cNvGrpSpPr/>
          <p:nvPr/>
        </p:nvGrpSpPr>
        <p:grpSpPr>
          <a:xfrm>
            <a:off x="6638620" y="3173090"/>
            <a:ext cx="315307" cy="351910"/>
            <a:chOff x="-23962425" y="3519475"/>
            <a:chExt cx="264675" cy="295400"/>
          </a:xfrm>
        </p:grpSpPr>
        <p:sp>
          <p:nvSpPr>
            <p:cNvPr id="6133" name="Google Shape;6133;p7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5" name="Google Shape;6135;p76"/>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6" name="Google Shape;6136;p76"/>
          <p:cNvGrpSpPr/>
          <p:nvPr/>
        </p:nvGrpSpPr>
        <p:grpSpPr>
          <a:xfrm>
            <a:off x="8017295" y="3623134"/>
            <a:ext cx="239302" cy="351880"/>
            <a:chOff x="-22788075" y="3904625"/>
            <a:chExt cx="200875" cy="295375"/>
          </a:xfrm>
        </p:grpSpPr>
        <p:sp>
          <p:nvSpPr>
            <p:cNvPr id="6137" name="Google Shape;6137;p7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76"/>
          <p:cNvGrpSpPr/>
          <p:nvPr/>
        </p:nvGrpSpPr>
        <p:grpSpPr>
          <a:xfrm>
            <a:off x="6172593" y="1306499"/>
            <a:ext cx="354710" cy="352803"/>
            <a:chOff x="-27351575" y="3175300"/>
            <a:chExt cx="297750" cy="296150"/>
          </a:xfrm>
        </p:grpSpPr>
        <p:sp>
          <p:nvSpPr>
            <p:cNvPr id="6142" name="Google Shape;6142;p7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76"/>
          <p:cNvGrpSpPr/>
          <p:nvPr/>
        </p:nvGrpSpPr>
        <p:grpSpPr>
          <a:xfrm>
            <a:off x="6218402" y="1758809"/>
            <a:ext cx="269293" cy="353072"/>
            <a:chOff x="-27313750" y="3545275"/>
            <a:chExt cx="226050" cy="296375"/>
          </a:xfrm>
        </p:grpSpPr>
        <p:sp>
          <p:nvSpPr>
            <p:cNvPr id="6147" name="Google Shape;6147;p7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76"/>
          <p:cNvGrpSpPr/>
          <p:nvPr/>
        </p:nvGrpSpPr>
        <p:grpSpPr>
          <a:xfrm>
            <a:off x="6172593" y="2211380"/>
            <a:ext cx="354710" cy="356586"/>
            <a:chOff x="-27351575" y="3915650"/>
            <a:chExt cx="297750" cy="299325"/>
          </a:xfrm>
        </p:grpSpPr>
        <p:sp>
          <p:nvSpPr>
            <p:cNvPr id="6151" name="Google Shape;6151;p7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76"/>
          <p:cNvGrpSpPr/>
          <p:nvPr/>
        </p:nvGrpSpPr>
        <p:grpSpPr>
          <a:xfrm>
            <a:off x="4860084" y="2693579"/>
            <a:ext cx="319060" cy="353042"/>
            <a:chOff x="-25445525" y="3175900"/>
            <a:chExt cx="267825" cy="296350"/>
          </a:xfrm>
        </p:grpSpPr>
        <p:sp>
          <p:nvSpPr>
            <p:cNvPr id="6154" name="Google Shape;6154;p7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76"/>
          <p:cNvGrpSpPr/>
          <p:nvPr/>
        </p:nvGrpSpPr>
        <p:grpSpPr>
          <a:xfrm>
            <a:off x="4841797" y="3183902"/>
            <a:ext cx="355633" cy="330288"/>
            <a:chOff x="-25465200" y="3565175"/>
            <a:chExt cx="298525" cy="277250"/>
          </a:xfrm>
        </p:grpSpPr>
        <p:sp>
          <p:nvSpPr>
            <p:cNvPr id="6158" name="Google Shape;6158;p7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76"/>
          <p:cNvGrpSpPr/>
          <p:nvPr/>
        </p:nvGrpSpPr>
        <p:grpSpPr>
          <a:xfrm>
            <a:off x="4841336" y="3623432"/>
            <a:ext cx="356556" cy="351285"/>
            <a:chOff x="-25465200" y="3916150"/>
            <a:chExt cx="299300" cy="294875"/>
          </a:xfrm>
        </p:grpSpPr>
        <p:sp>
          <p:nvSpPr>
            <p:cNvPr id="6161" name="Google Shape;6161;p7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76"/>
          <p:cNvGrpSpPr/>
          <p:nvPr/>
        </p:nvGrpSpPr>
        <p:grpSpPr>
          <a:xfrm>
            <a:off x="7068775" y="2693698"/>
            <a:ext cx="351880" cy="352803"/>
            <a:chOff x="-23615075" y="3148525"/>
            <a:chExt cx="295375" cy="296150"/>
          </a:xfrm>
        </p:grpSpPr>
        <p:sp>
          <p:nvSpPr>
            <p:cNvPr id="6164" name="Google Shape;6164;p7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8" name="Google Shape;6168;p76"/>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9" name="Google Shape;6169;p76"/>
          <p:cNvGrpSpPr/>
          <p:nvPr/>
        </p:nvGrpSpPr>
        <p:grpSpPr>
          <a:xfrm>
            <a:off x="7068299" y="3632977"/>
            <a:ext cx="352833" cy="332194"/>
            <a:chOff x="-23615075" y="3906200"/>
            <a:chExt cx="296175" cy="278850"/>
          </a:xfrm>
        </p:grpSpPr>
        <p:sp>
          <p:nvSpPr>
            <p:cNvPr id="6170" name="Google Shape;6170;p7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3" name="Google Shape;6173;p76"/>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4" name="Google Shape;6174;p76"/>
          <p:cNvGrpSpPr/>
          <p:nvPr/>
        </p:nvGrpSpPr>
        <p:grpSpPr>
          <a:xfrm>
            <a:off x="6617268" y="1306618"/>
            <a:ext cx="353757" cy="352565"/>
            <a:chOff x="-26980600" y="3175500"/>
            <a:chExt cx="296950" cy="295950"/>
          </a:xfrm>
        </p:grpSpPr>
        <p:sp>
          <p:nvSpPr>
            <p:cNvPr id="6175" name="Google Shape;6175;p7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8" name="Google Shape;6178;p76"/>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76"/>
          <p:cNvGrpSpPr/>
          <p:nvPr/>
        </p:nvGrpSpPr>
        <p:grpSpPr>
          <a:xfrm>
            <a:off x="6617744" y="2245154"/>
            <a:ext cx="352803" cy="289039"/>
            <a:chOff x="-26981375" y="3951875"/>
            <a:chExt cx="296150" cy="242625"/>
          </a:xfrm>
        </p:grpSpPr>
        <p:sp>
          <p:nvSpPr>
            <p:cNvPr id="6180" name="Google Shape;6180;p7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76"/>
          <p:cNvGrpSpPr/>
          <p:nvPr/>
        </p:nvGrpSpPr>
        <p:grpSpPr>
          <a:xfrm>
            <a:off x="5282787" y="2692745"/>
            <a:ext cx="351910" cy="354710"/>
            <a:chOff x="-25094250" y="3176075"/>
            <a:chExt cx="295400" cy="297750"/>
          </a:xfrm>
        </p:grpSpPr>
        <p:sp>
          <p:nvSpPr>
            <p:cNvPr id="6184" name="Google Shape;6184;p7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76"/>
          <p:cNvGrpSpPr/>
          <p:nvPr/>
        </p:nvGrpSpPr>
        <p:grpSpPr>
          <a:xfrm>
            <a:off x="5282787" y="3173106"/>
            <a:ext cx="351910" cy="351880"/>
            <a:chOff x="-25094250" y="3547050"/>
            <a:chExt cx="295400" cy="295375"/>
          </a:xfrm>
        </p:grpSpPr>
        <p:sp>
          <p:nvSpPr>
            <p:cNvPr id="6188" name="Google Shape;6188;p7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3" name="Google Shape;6193;p76"/>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4" name="Google Shape;6194;p76"/>
          <p:cNvGrpSpPr/>
          <p:nvPr/>
        </p:nvGrpSpPr>
        <p:grpSpPr>
          <a:xfrm>
            <a:off x="7514864" y="2693698"/>
            <a:ext cx="352803" cy="352803"/>
            <a:chOff x="-23245675" y="3148525"/>
            <a:chExt cx="296150" cy="296150"/>
          </a:xfrm>
        </p:grpSpPr>
        <p:sp>
          <p:nvSpPr>
            <p:cNvPr id="6195" name="Google Shape;6195;p7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8" name="Google Shape;6198;p76"/>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9" name="Google Shape;6199;p76"/>
          <p:cNvGrpSpPr/>
          <p:nvPr/>
        </p:nvGrpSpPr>
        <p:grpSpPr>
          <a:xfrm>
            <a:off x="7515325" y="3622672"/>
            <a:ext cx="351880" cy="352803"/>
            <a:chOff x="-23244900" y="3888100"/>
            <a:chExt cx="295375" cy="296150"/>
          </a:xfrm>
        </p:grpSpPr>
        <p:sp>
          <p:nvSpPr>
            <p:cNvPr id="6200" name="Google Shape;6200;p7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1" name="Google Shape;6211;p76"/>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6"/>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213" name="Google Shape;6213;p76"/>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17" name="Shape 6217"/>
        <p:cNvGrpSpPr/>
        <p:nvPr/>
      </p:nvGrpSpPr>
      <p:grpSpPr>
        <a:xfrm>
          <a:off x="0" y="0"/>
          <a:ext cx="0" cy="0"/>
          <a:chOff x="0" y="0"/>
          <a:chExt cx="0" cy="0"/>
        </a:xfrm>
      </p:grpSpPr>
      <p:sp>
        <p:nvSpPr>
          <p:cNvPr id="6218" name="Google Shape;6218;p77"/>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9" name="Google Shape;6219;p77"/>
          <p:cNvGrpSpPr/>
          <p:nvPr/>
        </p:nvGrpSpPr>
        <p:grpSpPr>
          <a:xfrm>
            <a:off x="832654" y="1819647"/>
            <a:ext cx="367261" cy="367261"/>
            <a:chOff x="-65145700" y="3727425"/>
            <a:chExt cx="317425" cy="317425"/>
          </a:xfrm>
        </p:grpSpPr>
        <p:sp>
          <p:nvSpPr>
            <p:cNvPr id="6220" name="Google Shape;6220;p7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77"/>
          <p:cNvGrpSpPr/>
          <p:nvPr/>
        </p:nvGrpSpPr>
        <p:grpSpPr>
          <a:xfrm>
            <a:off x="835851" y="2248561"/>
            <a:ext cx="360868" cy="367261"/>
            <a:chOff x="-65144125" y="4094450"/>
            <a:chExt cx="311900" cy="317425"/>
          </a:xfrm>
        </p:grpSpPr>
        <p:sp>
          <p:nvSpPr>
            <p:cNvPr id="6223" name="Google Shape;6223;p7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6" name="Google Shape;6226;p77"/>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7" name="Google Shape;6227;p77"/>
          <p:cNvGrpSpPr/>
          <p:nvPr/>
        </p:nvGrpSpPr>
        <p:grpSpPr>
          <a:xfrm>
            <a:off x="3039420" y="1819256"/>
            <a:ext cx="370645" cy="368042"/>
            <a:chOff x="-63250675" y="3744075"/>
            <a:chExt cx="320350" cy="318100"/>
          </a:xfrm>
        </p:grpSpPr>
        <p:sp>
          <p:nvSpPr>
            <p:cNvPr id="6228" name="Google Shape;6228;p7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77"/>
          <p:cNvGrpSpPr/>
          <p:nvPr/>
        </p:nvGrpSpPr>
        <p:grpSpPr>
          <a:xfrm>
            <a:off x="3041112" y="2248561"/>
            <a:ext cx="367261" cy="367261"/>
            <a:chOff x="-63250675" y="4110200"/>
            <a:chExt cx="317425" cy="317425"/>
          </a:xfrm>
        </p:grpSpPr>
        <p:sp>
          <p:nvSpPr>
            <p:cNvPr id="6232" name="Google Shape;6232;p7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77"/>
          <p:cNvGrpSpPr/>
          <p:nvPr/>
        </p:nvGrpSpPr>
        <p:grpSpPr>
          <a:xfrm>
            <a:off x="1720159" y="2745656"/>
            <a:ext cx="359075" cy="358844"/>
            <a:chOff x="-61351725" y="3372400"/>
            <a:chExt cx="310350" cy="310150"/>
          </a:xfrm>
        </p:grpSpPr>
        <p:sp>
          <p:nvSpPr>
            <p:cNvPr id="6242" name="Google Shape;6242;p7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77"/>
          <p:cNvGrpSpPr/>
          <p:nvPr/>
        </p:nvGrpSpPr>
        <p:grpSpPr>
          <a:xfrm>
            <a:off x="1716514" y="3208713"/>
            <a:ext cx="366364" cy="333534"/>
            <a:chOff x="-61354875" y="3751050"/>
            <a:chExt cx="316650" cy="288275"/>
          </a:xfrm>
        </p:grpSpPr>
        <p:sp>
          <p:nvSpPr>
            <p:cNvPr id="6246" name="Google Shape;6246;p7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77"/>
          <p:cNvGrpSpPr/>
          <p:nvPr/>
        </p:nvGrpSpPr>
        <p:grpSpPr>
          <a:xfrm>
            <a:off x="1716514" y="3650352"/>
            <a:ext cx="366364" cy="367290"/>
            <a:chOff x="-61354875" y="4101525"/>
            <a:chExt cx="316650" cy="317450"/>
          </a:xfrm>
        </p:grpSpPr>
        <p:sp>
          <p:nvSpPr>
            <p:cNvPr id="6250" name="Google Shape;6250;p7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7"/>
          <p:cNvGrpSpPr/>
          <p:nvPr/>
        </p:nvGrpSpPr>
        <p:grpSpPr>
          <a:xfrm>
            <a:off x="3932949" y="2742228"/>
            <a:ext cx="368157" cy="365699"/>
            <a:chOff x="-59470075" y="3308975"/>
            <a:chExt cx="318200" cy="316075"/>
          </a:xfrm>
        </p:grpSpPr>
        <p:sp>
          <p:nvSpPr>
            <p:cNvPr id="6253" name="Google Shape;6253;p7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77"/>
          <p:cNvGrpSpPr/>
          <p:nvPr/>
        </p:nvGrpSpPr>
        <p:grpSpPr>
          <a:xfrm>
            <a:off x="1278379" y="1377933"/>
            <a:ext cx="367261" cy="364686"/>
            <a:chOff x="-64781025" y="3361050"/>
            <a:chExt cx="317425" cy="315200"/>
          </a:xfrm>
        </p:grpSpPr>
        <p:sp>
          <p:nvSpPr>
            <p:cNvPr id="6263" name="Google Shape;6263;p7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77"/>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7"/>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7"/>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0" name="Google Shape;6270;p77"/>
          <p:cNvGrpSpPr/>
          <p:nvPr/>
        </p:nvGrpSpPr>
        <p:grpSpPr>
          <a:xfrm>
            <a:off x="3482779" y="1819372"/>
            <a:ext cx="382765" cy="367810"/>
            <a:chOff x="-62890750" y="3747425"/>
            <a:chExt cx="330825" cy="317900"/>
          </a:xfrm>
        </p:grpSpPr>
        <p:sp>
          <p:nvSpPr>
            <p:cNvPr id="6271" name="Google Shape;6271;p7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77"/>
          <p:cNvGrpSpPr/>
          <p:nvPr/>
        </p:nvGrpSpPr>
        <p:grpSpPr>
          <a:xfrm>
            <a:off x="3490531" y="2249009"/>
            <a:ext cx="367261" cy="366364"/>
            <a:chOff x="-62884425" y="4111775"/>
            <a:chExt cx="317425" cy="316650"/>
          </a:xfrm>
        </p:grpSpPr>
        <p:sp>
          <p:nvSpPr>
            <p:cNvPr id="6286" name="Google Shape;6286;p7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77"/>
          <p:cNvGrpSpPr/>
          <p:nvPr/>
        </p:nvGrpSpPr>
        <p:grpSpPr>
          <a:xfrm>
            <a:off x="2163165" y="2745078"/>
            <a:ext cx="365438" cy="360001"/>
            <a:chOff x="-60991775" y="3376900"/>
            <a:chExt cx="315850" cy="311150"/>
          </a:xfrm>
        </p:grpSpPr>
        <p:sp>
          <p:nvSpPr>
            <p:cNvPr id="6289" name="Google Shape;6289;p7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7"/>
          <p:cNvGrpSpPr/>
          <p:nvPr/>
        </p:nvGrpSpPr>
        <p:grpSpPr>
          <a:xfrm>
            <a:off x="2162702" y="3195942"/>
            <a:ext cx="366364" cy="359075"/>
            <a:chOff x="-60988625" y="3740800"/>
            <a:chExt cx="316650" cy="310350"/>
          </a:xfrm>
        </p:grpSpPr>
        <p:sp>
          <p:nvSpPr>
            <p:cNvPr id="6293" name="Google Shape;6293;p7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77"/>
          <p:cNvGrpSpPr/>
          <p:nvPr/>
        </p:nvGrpSpPr>
        <p:grpSpPr>
          <a:xfrm>
            <a:off x="2162702" y="3651393"/>
            <a:ext cx="366364" cy="365207"/>
            <a:chOff x="-60987850" y="4100950"/>
            <a:chExt cx="316650" cy="315650"/>
          </a:xfrm>
        </p:grpSpPr>
        <p:sp>
          <p:nvSpPr>
            <p:cNvPr id="6297" name="Google Shape;6297;p7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77"/>
          <p:cNvGrpSpPr/>
          <p:nvPr/>
        </p:nvGrpSpPr>
        <p:grpSpPr>
          <a:xfrm>
            <a:off x="3932486" y="3196853"/>
            <a:ext cx="369083" cy="357253"/>
            <a:chOff x="-59447250" y="3706150"/>
            <a:chExt cx="319000" cy="308775"/>
          </a:xfrm>
        </p:grpSpPr>
        <p:sp>
          <p:nvSpPr>
            <p:cNvPr id="6303" name="Google Shape;6303;p7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77"/>
          <p:cNvGrpSpPr/>
          <p:nvPr/>
        </p:nvGrpSpPr>
        <p:grpSpPr>
          <a:xfrm>
            <a:off x="1721214" y="1378164"/>
            <a:ext cx="368186" cy="364224"/>
            <a:chOff x="-64406125" y="3362225"/>
            <a:chExt cx="318225" cy="314800"/>
          </a:xfrm>
        </p:grpSpPr>
        <p:sp>
          <p:nvSpPr>
            <p:cNvPr id="6308" name="Google Shape;6308;p7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77"/>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1" name="Google Shape;6311;p77"/>
          <p:cNvGrpSpPr/>
          <p:nvPr/>
        </p:nvGrpSpPr>
        <p:grpSpPr>
          <a:xfrm>
            <a:off x="1721677" y="2249009"/>
            <a:ext cx="367261" cy="366364"/>
            <a:chOff x="-64410850" y="4094450"/>
            <a:chExt cx="317425" cy="316650"/>
          </a:xfrm>
        </p:grpSpPr>
        <p:sp>
          <p:nvSpPr>
            <p:cNvPr id="6312" name="Google Shape;6312;p7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5" name="Google Shape;6315;p77"/>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6" name="Google Shape;6316;p77"/>
          <p:cNvGrpSpPr/>
          <p:nvPr/>
        </p:nvGrpSpPr>
        <p:grpSpPr>
          <a:xfrm>
            <a:off x="3943225" y="1819083"/>
            <a:ext cx="365467" cy="368389"/>
            <a:chOff x="-62516625" y="3743175"/>
            <a:chExt cx="315875" cy="318400"/>
          </a:xfrm>
        </p:grpSpPr>
        <p:sp>
          <p:nvSpPr>
            <p:cNvPr id="6317" name="Google Shape;6317;p7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77"/>
          <p:cNvGrpSpPr/>
          <p:nvPr/>
        </p:nvGrpSpPr>
        <p:grpSpPr>
          <a:xfrm>
            <a:off x="3950065" y="2269054"/>
            <a:ext cx="351786" cy="326274"/>
            <a:chOff x="-62511900" y="4129100"/>
            <a:chExt cx="304050" cy="282000"/>
          </a:xfrm>
        </p:grpSpPr>
        <p:sp>
          <p:nvSpPr>
            <p:cNvPr id="6320" name="Google Shape;6320;p7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77"/>
          <p:cNvGrpSpPr/>
          <p:nvPr/>
        </p:nvGrpSpPr>
        <p:grpSpPr>
          <a:xfrm>
            <a:off x="2628187" y="2741448"/>
            <a:ext cx="310770" cy="367261"/>
            <a:chOff x="-60597975" y="3367475"/>
            <a:chExt cx="268600" cy="317425"/>
          </a:xfrm>
        </p:grpSpPr>
        <p:sp>
          <p:nvSpPr>
            <p:cNvPr id="6326" name="Google Shape;6326;p7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1" name="Google Shape;6331;p77"/>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2" name="Google Shape;6332;p77"/>
          <p:cNvGrpSpPr/>
          <p:nvPr/>
        </p:nvGrpSpPr>
        <p:grpSpPr>
          <a:xfrm>
            <a:off x="2600390" y="3702764"/>
            <a:ext cx="366364" cy="262465"/>
            <a:chOff x="-60621600" y="4145650"/>
            <a:chExt cx="316650" cy="226850"/>
          </a:xfrm>
        </p:grpSpPr>
        <p:sp>
          <p:nvSpPr>
            <p:cNvPr id="6333" name="Google Shape;6333;p7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77"/>
          <p:cNvGrpSpPr/>
          <p:nvPr/>
        </p:nvGrpSpPr>
        <p:grpSpPr>
          <a:xfrm>
            <a:off x="3937042" y="3651263"/>
            <a:ext cx="359972" cy="365467"/>
            <a:chOff x="-59400775" y="4084200"/>
            <a:chExt cx="311125" cy="315875"/>
          </a:xfrm>
        </p:grpSpPr>
        <p:sp>
          <p:nvSpPr>
            <p:cNvPr id="6337" name="Google Shape;6337;p7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77"/>
          <p:cNvGrpSpPr/>
          <p:nvPr/>
        </p:nvGrpSpPr>
        <p:grpSpPr>
          <a:xfrm>
            <a:off x="2161136" y="1377094"/>
            <a:ext cx="365438" cy="366364"/>
            <a:chOff x="-64044600" y="3360375"/>
            <a:chExt cx="315850" cy="316650"/>
          </a:xfrm>
        </p:grpSpPr>
        <p:sp>
          <p:nvSpPr>
            <p:cNvPr id="6344" name="Google Shape;6344;p7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77"/>
          <p:cNvGrpSpPr/>
          <p:nvPr/>
        </p:nvGrpSpPr>
        <p:grpSpPr>
          <a:xfrm>
            <a:off x="2187559" y="1819647"/>
            <a:ext cx="312592" cy="367261"/>
            <a:chOff x="-64022550" y="3727425"/>
            <a:chExt cx="270175" cy="317425"/>
          </a:xfrm>
        </p:grpSpPr>
        <p:sp>
          <p:nvSpPr>
            <p:cNvPr id="6348" name="Google Shape;6348;p7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77"/>
          <p:cNvGrpSpPr/>
          <p:nvPr/>
        </p:nvGrpSpPr>
        <p:grpSpPr>
          <a:xfrm>
            <a:off x="2211697" y="2248547"/>
            <a:ext cx="264317" cy="367290"/>
            <a:chOff x="-64001300" y="4093650"/>
            <a:chExt cx="228450" cy="317450"/>
          </a:xfrm>
        </p:grpSpPr>
        <p:sp>
          <p:nvSpPr>
            <p:cNvPr id="6352" name="Google Shape;6352;p7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77"/>
          <p:cNvGrpSpPr/>
          <p:nvPr/>
        </p:nvGrpSpPr>
        <p:grpSpPr>
          <a:xfrm>
            <a:off x="830701" y="2741838"/>
            <a:ext cx="359972" cy="366480"/>
            <a:chOff x="-62148800" y="3377700"/>
            <a:chExt cx="311125" cy="316750"/>
          </a:xfrm>
        </p:grpSpPr>
        <p:sp>
          <p:nvSpPr>
            <p:cNvPr id="6357" name="Google Shape;6357;p7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77"/>
          <p:cNvGrpSpPr/>
          <p:nvPr/>
        </p:nvGrpSpPr>
        <p:grpSpPr>
          <a:xfrm>
            <a:off x="826608" y="3191835"/>
            <a:ext cx="368157" cy="367290"/>
            <a:chOff x="-62154300" y="3743950"/>
            <a:chExt cx="318200" cy="317450"/>
          </a:xfrm>
        </p:grpSpPr>
        <p:sp>
          <p:nvSpPr>
            <p:cNvPr id="6360" name="Google Shape;6360;p7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77"/>
          <p:cNvGrpSpPr/>
          <p:nvPr/>
        </p:nvGrpSpPr>
        <p:grpSpPr>
          <a:xfrm>
            <a:off x="826594" y="3650815"/>
            <a:ext cx="368186" cy="366364"/>
            <a:chOff x="-62151950" y="4111775"/>
            <a:chExt cx="318225" cy="316650"/>
          </a:xfrm>
        </p:grpSpPr>
        <p:sp>
          <p:nvSpPr>
            <p:cNvPr id="6363" name="Google Shape;6363;p7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77"/>
          <p:cNvGrpSpPr/>
          <p:nvPr/>
        </p:nvGrpSpPr>
        <p:grpSpPr>
          <a:xfrm>
            <a:off x="3045218" y="2741361"/>
            <a:ext cx="368157" cy="367434"/>
            <a:chOff x="-60254550" y="3367325"/>
            <a:chExt cx="318200" cy="317575"/>
          </a:xfrm>
        </p:grpSpPr>
        <p:sp>
          <p:nvSpPr>
            <p:cNvPr id="6368" name="Google Shape;6368;p7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77"/>
          <p:cNvGrpSpPr/>
          <p:nvPr/>
        </p:nvGrpSpPr>
        <p:grpSpPr>
          <a:xfrm>
            <a:off x="3046115" y="3192355"/>
            <a:ext cx="366364" cy="366248"/>
            <a:chOff x="-60255350" y="3733825"/>
            <a:chExt cx="316650" cy="316550"/>
          </a:xfrm>
        </p:grpSpPr>
        <p:sp>
          <p:nvSpPr>
            <p:cNvPr id="6373" name="Google Shape;6373;p7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77"/>
          <p:cNvGrpSpPr/>
          <p:nvPr/>
        </p:nvGrpSpPr>
        <p:grpSpPr>
          <a:xfrm>
            <a:off x="3073912" y="3651263"/>
            <a:ext cx="310770" cy="365467"/>
            <a:chOff x="-60232500" y="4101525"/>
            <a:chExt cx="268600" cy="315875"/>
          </a:xfrm>
        </p:grpSpPr>
        <p:sp>
          <p:nvSpPr>
            <p:cNvPr id="6381" name="Google Shape;6381;p7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3" name="Google Shape;6383;p77"/>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4" name="Google Shape;6384;p77"/>
          <p:cNvGrpSpPr/>
          <p:nvPr/>
        </p:nvGrpSpPr>
        <p:grpSpPr>
          <a:xfrm>
            <a:off x="2606912" y="1377094"/>
            <a:ext cx="368186" cy="366364"/>
            <a:chOff x="-63679950" y="3360375"/>
            <a:chExt cx="318225" cy="316650"/>
          </a:xfrm>
        </p:grpSpPr>
        <p:sp>
          <p:nvSpPr>
            <p:cNvPr id="6385" name="Google Shape;6385;p7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9" name="Google Shape;6389;p77"/>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0" name="Google Shape;6390;p77"/>
          <p:cNvGrpSpPr/>
          <p:nvPr/>
        </p:nvGrpSpPr>
        <p:grpSpPr>
          <a:xfrm>
            <a:off x="2605539" y="2248431"/>
            <a:ext cx="370934" cy="367521"/>
            <a:chOff x="-63679950" y="4093450"/>
            <a:chExt cx="320600" cy="317650"/>
          </a:xfrm>
        </p:grpSpPr>
        <p:sp>
          <p:nvSpPr>
            <p:cNvPr id="6391" name="Google Shape;6391;p7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77"/>
          <p:cNvGrpSpPr/>
          <p:nvPr/>
        </p:nvGrpSpPr>
        <p:grpSpPr>
          <a:xfrm>
            <a:off x="1265656" y="2741433"/>
            <a:ext cx="366364" cy="367290"/>
            <a:chOff x="-61784125" y="3377700"/>
            <a:chExt cx="316650" cy="317450"/>
          </a:xfrm>
        </p:grpSpPr>
        <p:sp>
          <p:nvSpPr>
            <p:cNvPr id="6395" name="Google Shape;6395;p7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77"/>
          <p:cNvGrpSpPr/>
          <p:nvPr/>
        </p:nvGrpSpPr>
        <p:grpSpPr>
          <a:xfrm>
            <a:off x="1265656" y="3191835"/>
            <a:ext cx="366364" cy="367290"/>
            <a:chOff x="-61783350" y="3743950"/>
            <a:chExt cx="316650" cy="317450"/>
          </a:xfrm>
        </p:grpSpPr>
        <p:sp>
          <p:nvSpPr>
            <p:cNvPr id="6403" name="Google Shape;6403;p7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77"/>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7"/>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7"/>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8" name="Google Shape;6408;p77"/>
          <p:cNvGrpSpPr/>
          <p:nvPr/>
        </p:nvGrpSpPr>
        <p:grpSpPr>
          <a:xfrm>
            <a:off x="3487080" y="3651668"/>
            <a:ext cx="369112" cy="364657"/>
            <a:chOff x="-59869425" y="4102225"/>
            <a:chExt cx="319025" cy="315175"/>
          </a:xfrm>
        </p:grpSpPr>
        <p:sp>
          <p:nvSpPr>
            <p:cNvPr id="6409" name="Google Shape;6409;p7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77"/>
          <p:cNvGrpSpPr/>
          <p:nvPr/>
        </p:nvGrpSpPr>
        <p:grpSpPr>
          <a:xfrm>
            <a:off x="2605883" y="4120490"/>
            <a:ext cx="366364" cy="365467"/>
            <a:chOff x="-59029025" y="3711650"/>
            <a:chExt cx="316650" cy="315875"/>
          </a:xfrm>
        </p:grpSpPr>
        <p:sp>
          <p:nvSpPr>
            <p:cNvPr id="6414" name="Google Shape;6414;p7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77"/>
          <p:cNvGrpSpPr/>
          <p:nvPr/>
        </p:nvGrpSpPr>
        <p:grpSpPr>
          <a:xfrm>
            <a:off x="4841373" y="1398014"/>
            <a:ext cx="351940" cy="348188"/>
            <a:chOff x="581525" y="3254850"/>
            <a:chExt cx="297750" cy="294575"/>
          </a:xfrm>
        </p:grpSpPr>
        <p:sp>
          <p:nvSpPr>
            <p:cNvPr id="6422" name="Google Shape;6422;p7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77"/>
          <p:cNvGrpSpPr/>
          <p:nvPr/>
        </p:nvGrpSpPr>
        <p:grpSpPr>
          <a:xfrm>
            <a:off x="4840442" y="1836950"/>
            <a:ext cx="353802" cy="351497"/>
            <a:chOff x="580725" y="3617925"/>
            <a:chExt cx="299325" cy="297375"/>
          </a:xfrm>
        </p:grpSpPr>
        <p:sp>
          <p:nvSpPr>
            <p:cNvPr id="6426" name="Google Shape;6426;p7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77"/>
          <p:cNvGrpSpPr/>
          <p:nvPr/>
        </p:nvGrpSpPr>
        <p:grpSpPr>
          <a:xfrm>
            <a:off x="4842304" y="2284140"/>
            <a:ext cx="350079" cy="350079"/>
            <a:chOff x="583100" y="3982600"/>
            <a:chExt cx="296175" cy="296175"/>
          </a:xfrm>
        </p:grpSpPr>
        <p:sp>
          <p:nvSpPr>
            <p:cNvPr id="6432" name="Google Shape;6432;p7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77"/>
          <p:cNvGrpSpPr/>
          <p:nvPr/>
        </p:nvGrpSpPr>
        <p:grpSpPr>
          <a:xfrm>
            <a:off x="7074918" y="1397764"/>
            <a:ext cx="307231" cy="348690"/>
            <a:chOff x="2423775" y="3226875"/>
            <a:chExt cx="259925" cy="295000"/>
          </a:xfrm>
        </p:grpSpPr>
        <p:sp>
          <p:nvSpPr>
            <p:cNvPr id="6440" name="Google Shape;6440;p7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7"/>
          <p:cNvGrpSpPr/>
          <p:nvPr/>
        </p:nvGrpSpPr>
        <p:grpSpPr>
          <a:xfrm>
            <a:off x="7052106" y="1839049"/>
            <a:ext cx="352857" cy="347301"/>
            <a:chOff x="2404875" y="3592725"/>
            <a:chExt cx="298525" cy="293825"/>
          </a:xfrm>
        </p:grpSpPr>
        <p:sp>
          <p:nvSpPr>
            <p:cNvPr id="6444" name="Google Shape;6444;p7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77"/>
          <p:cNvGrpSpPr/>
          <p:nvPr/>
        </p:nvGrpSpPr>
        <p:grpSpPr>
          <a:xfrm>
            <a:off x="7053036" y="2284614"/>
            <a:ext cx="350995" cy="349133"/>
            <a:chOff x="2404875" y="3955825"/>
            <a:chExt cx="296950" cy="295375"/>
          </a:xfrm>
        </p:grpSpPr>
        <p:sp>
          <p:nvSpPr>
            <p:cNvPr id="6448" name="Google Shape;6448;p7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77"/>
          <p:cNvGrpSpPr/>
          <p:nvPr/>
        </p:nvGrpSpPr>
        <p:grpSpPr>
          <a:xfrm>
            <a:off x="5747016" y="2748808"/>
            <a:ext cx="349163" cy="350079"/>
            <a:chOff x="4263650" y="3235150"/>
            <a:chExt cx="295400" cy="296175"/>
          </a:xfrm>
        </p:grpSpPr>
        <p:sp>
          <p:nvSpPr>
            <p:cNvPr id="6453" name="Google Shape;6453;p7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77"/>
          <p:cNvGrpSpPr/>
          <p:nvPr/>
        </p:nvGrpSpPr>
        <p:grpSpPr>
          <a:xfrm>
            <a:off x="5744696" y="3207969"/>
            <a:ext cx="353802" cy="327739"/>
            <a:chOff x="4266025" y="3609275"/>
            <a:chExt cx="299325" cy="277275"/>
          </a:xfrm>
        </p:grpSpPr>
        <p:sp>
          <p:nvSpPr>
            <p:cNvPr id="6459" name="Google Shape;6459;p7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77"/>
          <p:cNvGrpSpPr/>
          <p:nvPr/>
        </p:nvGrpSpPr>
        <p:grpSpPr>
          <a:xfrm>
            <a:off x="5745154" y="3673356"/>
            <a:ext cx="352886" cy="349133"/>
            <a:chOff x="4263650" y="3963700"/>
            <a:chExt cx="298550" cy="295375"/>
          </a:xfrm>
        </p:grpSpPr>
        <p:sp>
          <p:nvSpPr>
            <p:cNvPr id="6462" name="Google Shape;6462;p7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77"/>
          <p:cNvGrpSpPr/>
          <p:nvPr/>
        </p:nvGrpSpPr>
        <p:grpSpPr>
          <a:xfrm>
            <a:off x="8023491" y="2748809"/>
            <a:ext cx="226264" cy="350079"/>
            <a:chOff x="6164975" y="3211525"/>
            <a:chExt cx="191425" cy="296175"/>
          </a:xfrm>
        </p:grpSpPr>
        <p:sp>
          <p:nvSpPr>
            <p:cNvPr id="6470" name="Google Shape;6470;p7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77"/>
          <p:cNvGrpSpPr/>
          <p:nvPr/>
        </p:nvGrpSpPr>
        <p:grpSpPr>
          <a:xfrm>
            <a:off x="5285528" y="1397084"/>
            <a:ext cx="352886" cy="350049"/>
            <a:chOff x="946175" y="3253275"/>
            <a:chExt cx="298550" cy="296150"/>
          </a:xfrm>
        </p:grpSpPr>
        <p:sp>
          <p:nvSpPr>
            <p:cNvPr id="6478" name="Google Shape;6478;p7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77"/>
          <p:cNvGrpSpPr/>
          <p:nvPr/>
        </p:nvGrpSpPr>
        <p:grpSpPr>
          <a:xfrm>
            <a:off x="5286459" y="1839048"/>
            <a:ext cx="351024" cy="347301"/>
            <a:chOff x="946175" y="3619500"/>
            <a:chExt cx="296975" cy="293825"/>
          </a:xfrm>
        </p:grpSpPr>
        <p:sp>
          <p:nvSpPr>
            <p:cNvPr id="6484" name="Google Shape;6484;p7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77"/>
          <p:cNvGrpSpPr/>
          <p:nvPr/>
        </p:nvGrpSpPr>
        <p:grpSpPr>
          <a:xfrm>
            <a:off x="5286001" y="2283682"/>
            <a:ext cx="351940" cy="350995"/>
            <a:chOff x="944600" y="3981825"/>
            <a:chExt cx="297750" cy="296950"/>
          </a:xfrm>
        </p:grpSpPr>
        <p:sp>
          <p:nvSpPr>
            <p:cNvPr id="6491" name="Google Shape;6491;p7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77"/>
          <p:cNvGrpSpPr/>
          <p:nvPr/>
        </p:nvGrpSpPr>
        <p:grpSpPr>
          <a:xfrm>
            <a:off x="7502937" y="1397542"/>
            <a:ext cx="350079" cy="349133"/>
            <a:chOff x="2768750" y="3227275"/>
            <a:chExt cx="296175" cy="295375"/>
          </a:xfrm>
        </p:grpSpPr>
        <p:sp>
          <p:nvSpPr>
            <p:cNvPr id="6496" name="Google Shape;6496;p7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77"/>
          <p:cNvGrpSpPr/>
          <p:nvPr/>
        </p:nvGrpSpPr>
        <p:grpSpPr>
          <a:xfrm>
            <a:off x="7523888" y="1838414"/>
            <a:ext cx="308177" cy="348572"/>
            <a:chOff x="2786075" y="3591800"/>
            <a:chExt cx="260725" cy="294900"/>
          </a:xfrm>
        </p:grpSpPr>
        <p:sp>
          <p:nvSpPr>
            <p:cNvPr id="6505" name="Google Shape;6505;p7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77"/>
          <p:cNvGrpSpPr/>
          <p:nvPr/>
        </p:nvGrpSpPr>
        <p:grpSpPr>
          <a:xfrm>
            <a:off x="7564387" y="2284141"/>
            <a:ext cx="227180" cy="350079"/>
            <a:chOff x="2819150" y="3955025"/>
            <a:chExt cx="192200" cy="296175"/>
          </a:xfrm>
        </p:grpSpPr>
        <p:sp>
          <p:nvSpPr>
            <p:cNvPr id="6511" name="Google Shape;6511;p7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77"/>
          <p:cNvGrpSpPr/>
          <p:nvPr/>
        </p:nvGrpSpPr>
        <p:grpSpPr>
          <a:xfrm>
            <a:off x="6188160" y="2749739"/>
            <a:ext cx="349133" cy="348217"/>
            <a:chOff x="4629125" y="3235150"/>
            <a:chExt cx="295375" cy="294600"/>
          </a:xfrm>
        </p:grpSpPr>
        <p:sp>
          <p:nvSpPr>
            <p:cNvPr id="6516" name="Google Shape;6516;p7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77"/>
          <p:cNvGrpSpPr/>
          <p:nvPr/>
        </p:nvGrpSpPr>
        <p:grpSpPr>
          <a:xfrm>
            <a:off x="6188145" y="3197272"/>
            <a:ext cx="349163" cy="349133"/>
            <a:chOff x="4628325" y="3599825"/>
            <a:chExt cx="295400" cy="295375"/>
          </a:xfrm>
        </p:grpSpPr>
        <p:sp>
          <p:nvSpPr>
            <p:cNvPr id="6522" name="Google Shape;6522;p7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77"/>
          <p:cNvGrpSpPr/>
          <p:nvPr/>
        </p:nvGrpSpPr>
        <p:grpSpPr>
          <a:xfrm>
            <a:off x="6209096" y="3672883"/>
            <a:ext cx="307261" cy="350079"/>
            <a:chOff x="4645650" y="3962900"/>
            <a:chExt cx="259950" cy="296175"/>
          </a:xfrm>
        </p:grpSpPr>
        <p:sp>
          <p:nvSpPr>
            <p:cNvPr id="6535" name="Google Shape;6535;p7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77"/>
          <p:cNvGrpSpPr/>
          <p:nvPr/>
        </p:nvGrpSpPr>
        <p:grpSpPr>
          <a:xfrm>
            <a:off x="7962056" y="3197745"/>
            <a:ext cx="349133" cy="348188"/>
            <a:chOff x="6143725" y="3582500"/>
            <a:chExt cx="295375" cy="294575"/>
          </a:xfrm>
        </p:grpSpPr>
        <p:sp>
          <p:nvSpPr>
            <p:cNvPr id="6542" name="Google Shape;6542;p7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77"/>
          <p:cNvGrpSpPr/>
          <p:nvPr/>
        </p:nvGrpSpPr>
        <p:grpSpPr>
          <a:xfrm>
            <a:off x="5730883" y="1397084"/>
            <a:ext cx="350995" cy="350049"/>
            <a:chOff x="1310075" y="3253275"/>
            <a:chExt cx="296950" cy="296150"/>
          </a:xfrm>
        </p:grpSpPr>
        <p:sp>
          <p:nvSpPr>
            <p:cNvPr id="6550" name="Google Shape;6550;p7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3" name="Google Shape;6553;p77"/>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4" name="Google Shape;6554;p77"/>
          <p:cNvGrpSpPr/>
          <p:nvPr/>
        </p:nvGrpSpPr>
        <p:grpSpPr>
          <a:xfrm>
            <a:off x="5730410" y="2283343"/>
            <a:ext cx="351941" cy="351675"/>
            <a:chOff x="1310075" y="3980250"/>
            <a:chExt cx="297750" cy="297525"/>
          </a:xfrm>
        </p:grpSpPr>
        <p:sp>
          <p:nvSpPr>
            <p:cNvPr id="6555" name="Google Shape;6555;p7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77"/>
          <p:cNvGrpSpPr/>
          <p:nvPr/>
        </p:nvGrpSpPr>
        <p:grpSpPr>
          <a:xfrm>
            <a:off x="7995198" y="1397542"/>
            <a:ext cx="266305" cy="349133"/>
            <a:chOff x="3167275" y="3227275"/>
            <a:chExt cx="225300" cy="295375"/>
          </a:xfrm>
        </p:grpSpPr>
        <p:sp>
          <p:nvSpPr>
            <p:cNvPr id="6560" name="Google Shape;6560;p7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5" name="Google Shape;6565;p77"/>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6" name="Google Shape;6566;p77"/>
          <p:cNvGrpSpPr/>
          <p:nvPr/>
        </p:nvGrpSpPr>
        <p:grpSpPr>
          <a:xfrm>
            <a:off x="7952380" y="2284599"/>
            <a:ext cx="351940" cy="349163"/>
            <a:chOff x="3133425" y="3955025"/>
            <a:chExt cx="297750" cy="295400"/>
          </a:xfrm>
        </p:grpSpPr>
        <p:sp>
          <p:nvSpPr>
            <p:cNvPr id="6567" name="Google Shape;6567;p7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77"/>
          <p:cNvGrpSpPr/>
          <p:nvPr/>
        </p:nvGrpSpPr>
        <p:grpSpPr>
          <a:xfrm>
            <a:off x="6632554" y="2748187"/>
            <a:ext cx="350079" cy="351320"/>
            <a:chOff x="4991425" y="3234750"/>
            <a:chExt cx="296175" cy="297225"/>
          </a:xfrm>
        </p:grpSpPr>
        <p:sp>
          <p:nvSpPr>
            <p:cNvPr id="6571" name="Google Shape;6571;p7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77"/>
          <p:cNvGrpSpPr/>
          <p:nvPr/>
        </p:nvGrpSpPr>
        <p:grpSpPr>
          <a:xfrm>
            <a:off x="6632554" y="3217750"/>
            <a:ext cx="350079" cy="308177"/>
            <a:chOff x="4991425" y="3617150"/>
            <a:chExt cx="296175" cy="260725"/>
          </a:xfrm>
        </p:grpSpPr>
        <p:sp>
          <p:nvSpPr>
            <p:cNvPr id="6578" name="Google Shape;6578;p7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77"/>
          <p:cNvGrpSpPr/>
          <p:nvPr/>
        </p:nvGrpSpPr>
        <p:grpSpPr>
          <a:xfrm>
            <a:off x="6709827" y="3673341"/>
            <a:ext cx="195532" cy="349163"/>
            <a:chOff x="5056800" y="3962900"/>
            <a:chExt cx="165425" cy="295400"/>
          </a:xfrm>
        </p:grpSpPr>
        <p:sp>
          <p:nvSpPr>
            <p:cNvPr id="6586" name="Google Shape;6586;p7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7"/>
          <p:cNvGrpSpPr/>
          <p:nvPr/>
        </p:nvGrpSpPr>
        <p:grpSpPr>
          <a:xfrm>
            <a:off x="7961125" y="3673357"/>
            <a:ext cx="350995" cy="349133"/>
            <a:chOff x="6168925" y="3936925"/>
            <a:chExt cx="296950" cy="295375"/>
          </a:xfrm>
        </p:grpSpPr>
        <p:sp>
          <p:nvSpPr>
            <p:cNvPr id="6590" name="Google Shape;6590;p7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77"/>
          <p:cNvGrpSpPr/>
          <p:nvPr/>
        </p:nvGrpSpPr>
        <p:grpSpPr>
          <a:xfrm>
            <a:off x="6174844" y="1390429"/>
            <a:ext cx="348188" cy="349133"/>
            <a:chOff x="1674750" y="3254050"/>
            <a:chExt cx="294575" cy="295375"/>
          </a:xfrm>
        </p:grpSpPr>
        <p:sp>
          <p:nvSpPr>
            <p:cNvPr id="6597" name="Google Shape;6597;p7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77"/>
          <p:cNvGrpSpPr/>
          <p:nvPr/>
        </p:nvGrpSpPr>
        <p:grpSpPr>
          <a:xfrm>
            <a:off x="6189239" y="1838132"/>
            <a:ext cx="319347" cy="349133"/>
            <a:chOff x="1687350" y="3618725"/>
            <a:chExt cx="270175" cy="295375"/>
          </a:xfrm>
        </p:grpSpPr>
        <p:sp>
          <p:nvSpPr>
            <p:cNvPr id="6601" name="Google Shape;6601;p7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77"/>
          <p:cNvGrpSpPr/>
          <p:nvPr/>
        </p:nvGrpSpPr>
        <p:grpSpPr>
          <a:xfrm>
            <a:off x="6172942" y="2284613"/>
            <a:ext cx="351940" cy="349133"/>
            <a:chOff x="1672375" y="3982600"/>
            <a:chExt cx="297750" cy="295375"/>
          </a:xfrm>
        </p:grpSpPr>
        <p:sp>
          <p:nvSpPr>
            <p:cNvPr id="6605" name="Google Shape;6605;p7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77"/>
          <p:cNvGrpSpPr/>
          <p:nvPr/>
        </p:nvGrpSpPr>
        <p:grpSpPr>
          <a:xfrm>
            <a:off x="4864934" y="2748808"/>
            <a:ext cx="350079" cy="350079"/>
            <a:chOff x="3497300" y="3227275"/>
            <a:chExt cx="296175" cy="296175"/>
          </a:xfrm>
        </p:grpSpPr>
        <p:sp>
          <p:nvSpPr>
            <p:cNvPr id="6609" name="Google Shape;6609;p7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77"/>
          <p:cNvGrpSpPr/>
          <p:nvPr/>
        </p:nvGrpSpPr>
        <p:grpSpPr>
          <a:xfrm>
            <a:off x="4865407" y="3198203"/>
            <a:ext cx="349133" cy="347272"/>
            <a:chOff x="3497300" y="3591950"/>
            <a:chExt cx="295375" cy="293800"/>
          </a:xfrm>
        </p:grpSpPr>
        <p:sp>
          <p:nvSpPr>
            <p:cNvPr id="6618" name="Google Shape;6618;p7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77"/>
          <p:cNvGrpSpPr/>
          <p:nvPr/>
        </p:nvGrpSpPr>
        <p:grpSpPr>
          <a:xfrm>
            <a:off x="4865407" y="3673341"/>
            <a:ext cx="349133" cy="349163"/>
            <a:chOff x="3497300" y="3955025"/>
            <a:chExt cx="295375" cy="295400"/>
          </a:xfrm>
        </p:grpSpPr>
        <p:sp>
          <p:nvSpPr>
            <p:cNvPr id="6627" name="Google Shape;6627;p7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77"/>
          <p:cNvGrpSpPr/>
          <p:nvPr/>
        </p:nvGrpSpPr>
        <p:grpSpPr>
          <a:xfrm>
            <a:off x="7089979" y="2749532"/>
            <a:ext cx="327739" cy="348631"/>
            <a:chOff x="5364750" y="3235150"/>
            <a:chExt cx="277275" cy="294950"/>
          </a:xfrm>
        </p:grpSpPr>
        <p:sp>
          <p:nvSpPr>
            <p:cNvPr id="6631" name="Google Shape;6631;p7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77"/>
          <p:cNvGrpSpPr/>
          <p:nvPr/>
        </p:nvGrpSpPr>
        <p:grpSpPr>
          <a:xfrm>
            <a:off x="7078337" y="3195868"/>
            <a:ext cx="351024" cy="351941"/>
            <a:chOff x="5355300" y="3598250"/>
            <a:chExt cx="296975" cy="297750"/>
          </a:xfrm>
        </p:grpSpPr>
        <p:sp>
          <p:nvSpPr>
            <p:cNvPr id="6640" name="Google Shape;6640;p7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77"/>
          <p:cNvGrpSpPr/>
          <p:nvPr/>
        </p:nvGrpSpPr>
        <p:grpSpPr>
          <a:xfrm>
            <a:off x="7082533" y="3734790"/>
            <a:ext cx="342632" cy="226264"/>
            <a:chOff x="5358450" y="4015675"/>
            <a:chExt cx="289875" cy="191425"/>
          </a:xfrm>
        </p:grpSpPr>
        <p:sp>
          <p:nvSpPr>
            <p:cNvPr id="6649" name="Google Shape;6649;p7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77"/>
          <p:cNvGrpSpPr/>
          <p:nvPr/>
        </p:nvGrpSpPr>
        <p:grpSpPr>
          <a:xfrm>
            <a:off x="6209015" y="4117322"/>
            <a:ext cx="351024" cy="325464"/>
            <a:chOff x="6543825" y="3202075"/>
            <a:chExt cx="296975" cy="275350"/>
          </a:xfrm>
        </p:grpSpPr>
        <p:sp>
          <p:nvSpPr>
            <p:cNvPr id="6654" name="Google Shape;6654;p7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77"/>
          <p:cNvGrpSpPr/>
          <p:nvPr/>
        </p:nvGrpSpPr>
        <p:grpSpPr>
          <a:xfrm>
            <a:off x="6615996" y="1397069"/>
            <a:ext cx="350079" cy="350079"/>
            <a:chOff x="2037825" y="3254050"/>
            <a:chExt cx="296175" cy="296175"/>
          </a:xfrm>
        </p:grpSpPr>
        <p:sp>
          <p:nvSpPr>
            <p:cNvPr id="6662" name="Google Shape;6662;p7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77"/>
          <p:cNvGrpSpPr/>
          <p:nvPr/>
        </p:nvGrpSpPr>
        <p:grpSpPr>
          <a:xfrm>
            <a:off x="6614135" y="1838236"/>
            <a:ext cx="353802" cy="348926"/>
            <a:chOff x="2034675" y="3617925"/>
            <a:chExt cx="299325" cy="295200"/>
          </a:xfrm>
        </p:grpSpPr>
        <p:sp>
          <p:nvSpPr>
            <p:cNvPr id="6669" name="Google Shape;6669;p7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77"/>
          <p:cNvGrpSpPr/>
          <p:nvPr/>
        </p:nvGrpSpPr>
        <p:grpSpPr>
          <a:xfrm>
            <a:off x="6615996" y="2284613"/>
            <a:ext cx="350079" cy="349133"/>
            <a:chOff x="2037825" y="3981825"/>
            <a:chExt cx="296175" cy="295375"/>
          </a:xfrm>
        </p:grpSpPr>
        <p:sp>
          <p:nvSpPr>
            <p:cNvPr id="6675" name="Google Shape;6675;p7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77"/>
          <p:cNvGrpSpPr/>
          <p:nvPr/>
        </p:nvGrpSpPr>
        <p:grpSpPr>
          <a:xfrm>
            <a:off x="5301014" y="2780929"/>
            <a:ext cx="350079" cy="285837"/>
            <a:chOff x="3860400" y="3254050"/>
            <a:chExt cx="296175" cy="241825"/>
          </a:xfrm>
        </p:grpSpPr>
        <p:sp>
          <p:nvSpPr>
            <p:cNvPr id="6679" name="Google Shape;6679;p7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77"/>
          <p:cNvGrpSpPr/>
          <p:nvPr/>
        </p:nvGrpSpPr>
        <p:grpSpPr>
          <a:xfrm>
            <a:off x="5300541" y="3196800"/>
            <a:ext cx="351024" cy="350079"/>
            <a:chOff x="3859600" y="3591950"/>
            <a:chExt cx="296975" cy="296175"/>
          </a:xfrm>
        </p:grpSpPr>
        <p:sp>
          <p:nvSpPr>
            <p:cNvPr id="6687" name="Google Shape;6687;p7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77"/>
          <p:cNvGrpSpPr/>
          <p:nvPr/>
        </p:nvGrpSpPr>
        <p:grpSpPr>
          <a:xfrm>
            <a:off x="5301014" y="3672883"/>
            <a:ext cx="350079" cy="350079"/>
            <a:chOff x="3860400" y="3955025"/>
            <a:chExt cx="296175" cy="296175"/>
          </a:xfrm>
        </p:grpSpPr>
        <p:sp>
          <p:nvSpPr>
            <p:cNvPr id="6691" name="Google Shape;6691;p7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77"/>
          <p:cNvGrpSpPr/>
          <p:nvPr/>
        </p:nvGrpSpPr>
        <p:grpSpPr>
          <a:xfrm>
            <a:off x="7516230" y="2749281"/>
            <a:ext cx="355664" cy="349133"/>
            <a:chOff x="5716825" y="3235950"/>
            <a:chExt cx="300900" cy="295375"/>
          </a:xfrm>
        </p:grpSpPr>
        <p:sp>
          <p:nvSpPr>
            <p:cNvPr id="6697" name="Google Shape;6697;p7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77"/>
          <p:cNvGrpSpPr/>
          <p:nvPr/>
        </p:nvGrpSpPr>
        <p:grpSpPr>
          <a:xfrm>
            <a:off x="7529261" y="3207969"/>
            <a:ext cx="329601" cy="327739"/>
            <a:chOff x="5727850" y="3609275"/>
            <a:chExt cx="278850" cy="277275"/>
          </a:xfrm>
        </p:grpSpPr>
        <p:sp>
          <p:nvSpPr>
            <p:cNvPr id="6702" name="Google Shape;6702;p7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77"/>
          <p:cNvGrpSpPr/>
          <p:nvPr/>
        </p:nvGrpSpPr>
        <p:grpSpPr>
          <a:xfrm>
            <a:off x="7540446" y="3673356"/>
            <a:ext cx="307231" cy="349133"/>
            <a:chOff x="5736525" y="3963700"/>
            <a:chExt cx="259925" cy="295375"/>
          </a:xfrm>
        </p:grpSpPr>
        <p:sp>
          <p:nvSpPr>
            <p:cNvPr id="6708" name="Google Shape;6708;p7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77"/>
          <p:cNvGrpSpPr/>
          <p:nvPr/>
        </p:nvGrpSpPr>
        <p:grpSpPr>
          <a:xfrm>
            <a:off x="6632026" y="4122683"/>
            <a:ext cx="351024" cy="350079"/>
            <a:chOff x="6553275" y="3604550"/>
            <a:chExt cx="296975" cy="296175"/>
          </a:xfrm>
        </p:grpSpPr>
        <p:sp>
          <p:nvSpPr>
            <p:cNvPr id="6716" name="Google Shape;6716;p7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2" name="Google Shape;6722;p7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723" name="Google Shape;6723;p7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27" name="Shape 6727"/>
        <p:cNvGrpSpPr/>
        <p:nvPr/>
      </p:nvGrpSpPr>
      <p:grpSpPr>
        <a:xfrm>
          <a:off x="0" y="0"/>
          <a:ext cx="0" cy="0"/>
          <a:chOff x="0" y="0"/>
          <a:chExt cx="0" cy="0"/>
        </a:xfrm>
      </p:grpSpPr>
      <p:grpSp>
        <p:nvGrpSpPr>
          <p:cNvPr id="6728" name="Google Shape;6728;p78"/>
          <p:cNvGrpSpPr/>
          <p:nvPr/>
        </p:nvGrpSpPr>
        <p:grpSpPr>
          <a:xfrm>
            <a:off x="859032" y="1380546"/>
            <a:ext cx="294401" cy="353645"/>
            <a:chOff x="-35814600" y="3202075"/>
            <a:chExt cx="242625" cy="291450"/>
          </a:xfrm>
        </p:grpSpPr>
        <p:sp>
          <p:nvSpPr>
            <p:cNvPr id="6729" name="Google Shape;6729;p7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78"/>
          <p:cNvGrpSpPr/>
          <p:nvPr/>
        </p:nvGrpSpPr>
        <p:grpSpPr>
          <a:xfrm>
            <a:off x="829410" y="1821466"/>
            <a:ext cx="353645" cy="353888"/>
            <a:chOff x="-35839800" y="3561025"/>
            <a:chExt cx="291450" cy="291650"/>
          </a:xfrm>
        </p:grpSpPr>
        <p:sp>
          <p:nvSpPr>
            <p:cNvPr id="6737" name="Google Shape;6737;p7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4" name="Google Shape;6744;p78"/>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5" name="Google Shape;6745;p78"/>
          <p:cNvGrpSpPr/>
          <p:nvPr/>
        </p:nvGrpSpPr>
        <p:grpSpPr>
          <a:xfrm>
            <a:off x="3066955" y="1380546"/>
            <a:ext cx="353645" cy="353645"/>
            <a:chOff x="-34003850" y="3227275"/>
            <a:chExt cx="291450" cy="291450"/>
          </a:xfrm>
        </p:grpSpPr>
        <p:sp>
          <p:nvSpPr>
            <p:cNvPr id="6746" name="Google Shape;6746;p7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78"/>
          <p:cNvGrpSpPr/>
          <p:nvPr/>
        </p:nvGrpSpPr>
        <p:grpSpPr>
          <a:xfrm>
            <a:off x="3066485" y="1821238"/>
            <a:ext cx="354586" cy="354343"/>
            <a:chOff x="-34004625" y="3585850"/>
            <a:chExt cx="292225" cy="292025"/>
          </a:xfrm>
        </p:grpSpPr>
        <p:sp>
          <p:nvSpPr>
            <p:cNvPr id="6752" name="Google Shape;6752;p7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78"/>
          <p:cNvGrpSpPr/>
          <p:nvPr/>
        </p:nvGrpSpPr>
        <p:grpSpPr>
          <a:xfrm>
            <a:off x="3066000" y="2256439"/>
            <a:ext cx="355557" cy="354616"/>
            <a:chOff x="-34005425" y="3945575"/>
            <a:chExt cx="293025" cy="292250"/>
          </a:xfrm>
        </p:grpSpPr>
        <p:sp>
          <p:nvSpPr>
            <p:cNvPr id="6758" name="Google Shape;6758;p7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78"/>
          <p:cNvGrpSpPr/>
          <p:nvPr/>
        </p:nvGrpSpPr>
        <p:grpSpPr>
          <a:xfrm>
            <a:off x="1713099" y="2729615"/>
            <a:ext cx="358408" cy="355557"/>
            <a:chOff x="-32174975" y="3192625"/>
            <a:chExt cx="295375" cy="293025"/>
          </a:xfrm>
        </p:grpSpPr>
        <p:sp>
          <p:nvSpPr>
            <p:cNvPr id="6762" name="Google Shape;6762;p7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6" name="Google Shape;6766;p78"/>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8"/>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8" name="Google Shape;6768;p78"/>
          <p:cNvGrpSpPr/>
          <p:nvPr/>
        </p:nvGrpSpPr>
        <p:grpSpPr>
          <a:xfrm>
            <a:off x="3952249" y="2730570"/>
            <a:ext cx="354586" cy="353645"/>
            <a:chOff x="-30345325" y="3184750"/>
            <a:chExt cx="292225" cy="291450"/>
          </a:xfrm>
        </p:grpSpPr>
        <p:sp>
          <p:nvSpPr>
            <p:cNvPr id="6769" name="Google Shape;6769;p7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78"/>
          <p:cNvGrpSpPr/>
          <p:nvPr/>
        </p:nvGrpSpPr>
        <p:grpSpPr>
          <a:xfrm>
            <a:off x="1277001" y="1380546"/>
            <a:ext cx="353645" cy="353645"/>
            <a:chOff x="-35481425" y="3202075"/>
            <a:chExt cx="291450" cy="291450"/>
          </a:xfrm>
        </p:grpSpPr>
        <p:sp>
          <p:nvSpPr>
            <p:cNvPr id="6775" name="Google Shape;6775;p7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78"/>
          <p:cNvGrpSpPr/>
          <p:nvPr/>
        </p:nvGrpSpPr>
        <p:grpSpPr>
          <a:xfrm>
            <a:off x="1276531" y="1822072"/>
            <a:ext cx="354586" cy="352675"/>
            <a:chOff x="-35482200" y="3561225"/>
            <a:chExt cx="292225" cy="290650"/>
          </a:xfrm>
        </p:grpSpPr>
        <p:sp>
          <p:nvSpPr>
            <p:cNvPr id="6783" name="Google Shape;6783;p7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78"/>
          <p:cNvGrpSpPr/>
          <p:nvPr/>
        </p:nvGrpSpPr>
        <p:grpSpPr>
          <a:xfrm>
            <a:off x="1277001" y="2256940"/>
            <a:ext cx="353645" cy="353615"/>
            <a:chOff x="-35481425" y="3919600"/>
            <a:chExt cx="291450" cy="291425"/>
          </a:xfrm>
        </p:grpSpPr>
        <p:sp>
          <p:nvSpPr>
            <p:cNvPr id="6787" name="Google Shape;6787;p7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78"/>
          <p:cNvGrpSpPr/>
          <p:nvPr/>
        </p:nvGrpSpPr>
        <p:grpSpPr>
          <a:xfrm>
            <a:off x="3512636" y="1381031"/>
            <a:ext cx="357468" cy="352675"/>
            <a:chOff x="-33645475" y="3228075"/>
            <a:chExt cx="294600" cy="290650"/>
          </a:xfrm>
        </p:grpSpPr>
        <p:sp>
          <p:nvSpPr>
            <p:cNvPr id="6796" name="Google Shape;6796;p7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78"/>
          <p:cNvGrpSpPr/>
          <p:nvPr/>
        </p:nvGrpSpPr>
        <p:grpSpPr>
          <a:xfrm>
            <a:off x="3513606" y="1821116"/>
            <a:ext cx="355526" cy="354586"/>
            <a:chOff x="-33646250" y="3586425"/>
            <a:chExt cx="293000" cy="292225"/>
          </a:xfrm>
        </p:grpSpPr>
        <p:sp>
          <p:nvSpPr>
            <p:cNvPr id="6804" name="Google Shape;6804;p7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78"/>
          <p:cNvGrpSpPr/>
          <p:nvPr/>
        </p:nvGrpSpPr>
        <p:grpSpPr>
          <a:xfrm>
            <a:off x="3514076" y="2255969"/>
            <a:ext cx="354586" cy="355557"/>
            <a:chOff x="-33645475" y="3944800"/>
            <a:chExt cx="292225" cy="293025"/>
          </a:xfrm>
        </p:grpSpPr>
        <p:sp>
          <p:nvSpPr>
            <p:cNvPr id="6807" name="Google Shape;6807;p7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78"/>
          <p:cNvGrpSpPr/>
          <p:nvPr/>
        </p:nvGrpSpPr>
        <p:grpSpPr>
          <a:xfrm>
            <a:off x="2167295" y="2729706"/>
            <a:ext cx="352675" cy="355375"/>
            <a:chOff x="-31809525" y="3192625"/>
            <a:chExt cx="290650" cy="292875"/>
          </a:xfrm>
        </p:grpSpPr>
        <p:sp>
          <p:nvSpPr>
            <p:cNvPr id="6818" name="Google Shape;6818;p7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78"/>
          <p:cNvGrpSpPr/>
          <p:nvPr/>
        </p:nvGrpSpPr>
        <p:grpSpPr>
          <a:xfrm>
            <a:off x="2166810" y="3200258"/>
            <a:ext cx="353645" cy="355557"/>
            <a:chOff x="-31811100" y="3550975"/>
            <a:chExt cx="291450" cy="293025"/>
          </a:xfrm>
        </p:grpSpPr>
        <p:sp>
          <p:nvSpPr>
            <p:cNvPr id="6823" name="Google Shape;6823;p7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78"/>
          <p:cNvGrpSpPr/>
          <p:nvPr/>
        </p:nvGrpSpPr>
        <p:grpSpPr>
          <a:xfrm>
            <a:off x="2160606" y="3664562"/>
            <a:ext cx="366052" cy="356831"/>
            <a:chOff x="-31817400" y="3910025"/>
            <a:chExt cx="301675" cy="294075"/>
          </a:xfrm>
        </p:grpSpPr>
        <p:sp>
          <p:nvSpPr>
            <p:cNvPr id="6831" name="Google Shape;6831;p7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78"/>
          <p:cNvGrpSpPr/>
          <p:nvPr/>
        </p:nvGrpSpPr>
        <p:grpSpPr>
          <a:xfrm>
            <a:off x="3952234" y="3200743"/>
            <a:ext cx="354616" cy="354586"/>
            <a:chOff x="-30354000" y="3569100"/>
            <a:chExt cx="292250" cy="292225"/>
          </a:xfrm>
        </p:grpSpPr>
        <p:sp>
          <p:nvSpPr>
            <p:cNvPr id="6835" name="Google Shape;6835;p7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78"/>
          <p:cNvGrpSpPr/>
          <p:nvPr/>
        </p:nvGrpSpPr>
        <p:grpSpPr>
          <a:xfrm>
            <a:off x="1730812" y="1380546"/>
            <a:ext cx="342148" cy="353645"/>
            <a:chOff x="-35118325" y="3202075"/>
            <a:chExt cx="281975" cy="291450"/>
          </a:xfrm>
        </p:grpSpPr>
        <p:sp>
          <p:nvSpPr>
            <p:cNvPr id="6842" name="Google Shape;6842;p7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78"/>
          <p:cNvGrpSpPr/>
          <p:nvPr/>
        </p:nvGrpSpPr>
        <p:grpSpPr>
          <a:xfrm>
            <a:off x="1724593" y="1821799"/>
            <a:ext cx="354586" cy="353221"/>
            <a:chOff x="-35123050" y="3561225"/>
            <a:chExt cx="292225" cy="291100"/>
          </a:xfrm>
        </p:grpSpPr>
        <p:sp>
          <p:nvSpPr>
            <p:cNvPr id="6847" name="Google Shape;6847;p7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78"/>
          <p:cNvGrpSpPr/>
          <p:nvPr/>
        </p:nvGrpSpPr>
        <p:grpSpPr>
          <a:xfrm>
            <a:off x="1766652" y="2256940"/>
            <a:ext cx="270467" cy="353615"/>
            <a:chOff x="-35089175" y="3919600"/>
            <a:chExt cx="222900" cy="291425"/>
          </a:xfrm>
        </p:grpSpPr>
        <p:sp>
          <p:nvSpPr>
            <p:cNvPr id="6850" name="Google Shape;6850;p7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78"/>
          <p:cNvGrpSpPr/>
          <p:nvPr/>
        </p:nvGrpSpPr>
        <p:grpSpPr>
          <a:xfrm>
            <a:off x="3963648" y="1380303"/>
            <a:ext cx="336445" cy="354131"/>
            <a:chOff x="-33277650" y="3226875"/>
            <a:chExt cx="277275" cy="291850"/>
          </a:xfrm>
        </p:grpSpPr>
        <p:sp>
          <p:nvSpPr>
            <p:cNvPr id="6853" name="Google Shape;6853;p7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8"/>
          <p:cNvGrpSpPr/>
          <p:nvPr/>
        </p:nvGrpSpPr>
        <p:grpSpPr>
          <a:xfrm>
            <a:off x="3955048" y="1821587"/>
            <a:ext cx="353645" cy="353645"/>
            <a:chOff x="-33286325" y="3586425"/>
            <a:chExt cx="291450" cy="291450"/>
          </a:xfrm>
        </p:grpSpPr>
        <p:sp>
          <p:nvSpPr>
            <p:cNvPr id="6861" name="Google Shape;6861;p7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78"/>
          <p:cNvGrpSpPr/>
          <p:nvPr/>
        </p:nvGrpSpPr>
        <p:grpSpPr>
          <a:xfrm>
            <a:off x="3955048" y="2255969"/>
            <a:ext cx="353645" cy="355557"/>
            <a:chOff x="-33286325" y="3944800"/>
            <a:chExt cx="291450" cy="293025"/>
          </a:xfrm>
        </p:grpSpPr>
        <p:sp>
          <p:nvSpPr>
            <p:cNvPr id="6867" name="Google Shape;6867;p7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8"/>
          <p:cNvGrpSpPr/>
          <p:nvPr/>
        </p:nvGrpSpPr>
        <p:grpSpPr>
          <a:xfrm>
            <a:off x="2613445" y="2729129"/>
            <a:ext cx="353645" cy="356527"/>
            <a:chOff x="-31452725" y="3191825"/>
            <a:chExt cx="291450" cy="293825"/>
          </a:xfrm>
        </p:grpSpPr>
        <p:sp>
          <p:nvSpPr>
            <p:cNvPr id="6872" name="Google Shape;6872;p7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78"/>
          <p:cNvGrpSpPr/>
          <p:nvPr/>
        </p:nvGrpSpPr>
        <p:grpSpPr>
          <a:xfrm>
            <a:off x="2612975" y="3200744"/>
            <a:ext cx="354586" cy="354586"/>
            <a:chOff x="-31452725" y="3551775"/>
            <a:chExt cx="292225" cy="292225"/>
          </a:xfrm>
        </p:grpSpPr>
        <p:sp>
          <p:nvSpPr>
            <p:cNvPr id="6877" name="Google Shape;6877;p7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78"/>
          <p:cNvGrpSpPr/>
          <p:nvPr/>
        </p:nvGrpSpPr>
        <p:grpSpPr>
          <a:xfrm>
            <a:off x="2611534" y="3664729"/>
            <a:ext cx="357468" cy="356497"/>
            <a:chOff x="-31455100" y="3909350"/>
            <a:chExt cx="294600" cy="293800"/>
          </a:xfrm>
        </p:grpSpPr>
        <p:sp>
          <p:nvSpPr>
            <p:cNvPr id="6882" name="Google Shape;6882;p7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78"/>
          <p:cNvGrpSpPr/>
          <p:nvPr/>
        </p:nvGrpSpPr>
        <p:grpSpPr>
          <a:xfrm>
            <a:off x="3952719" y="3665684"/>
            <a:ext cx="353645" cy="354586"/>
            <a:chOff x="-30345325" y="3918800"/>
            <a:chExt cx="291450" cy="292225"/>
          </a:xfrm>
        </p:grpSpPr>
        <p:sp>
          <p:nvSpPr>
            <p:cNvPr id="6885" name="Google Shape;6885;p7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78"/>
          <p:cNvGrpSpPr/>
          <p:nvPr/>
        </p:nvGrpSpPr>
        <p:grpSpPr>
          <a:xfrm>
            <a:off x="2172184" y="1821587"/>
            <a:ext cx="353645" cy="353645"/>
            <a:chOff x="-34763900" y="3561225"/>
            <a:chExt cx="291450" cy="291450"/>
          </a:xfrm>
        </p:grpSpPr>
        <p:sp>
          <p:nvSpPr>
            <p:cNvPr id="6891" name="Google Shape;6891;p7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78"/>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78"/>
          <p:cNvGrpSpPr/>
          <p:nvPr/>
        </p:nvGrpSpPr>
        <p:grpSpPr>
          <a:xfrm>
            <a:off x="827081" y="2730099"/>
            <a:ext cx="354586" cy="354586"/>
            <a:chOff x="-32927950" y="3227275"/>
            <a:chExt cx="292225" cy="292225"/>
          </a:xfrm>
        </p:grpSpPr>
        <p:sp>
          <p:nvSpPr>
            <p:cNvPr id="6896" name="Google Shape;6896;p7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78"/>
          <p:cNvGrpSpPr/>
          <p:nvPr/>
        </p:nvGrpSpPr>
        <p:grpSpPr>
          <a:xfrm>
            <a:off x="826596" y="3201213"/>
            <a:ext cx="355557" cy="353645"/>
            <a:chOff x="-32927950" y="3586425"/>
            <a:chExt cx="293025" cy="291450"/>
          </a:xfrm>
        </p:grpSpPr>
        <p:sp>
          <p:nvSpPr>
            <p:cNvPr id="6902" name="Google Shape;6902;p7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78"/>
          <p:cNvGrpSpPr/>
          <p:nvPr/>
        </p:nvGrpSpPr>
        <p:grpSpPr>
          <a:xfrm>
            <a:off x="827081" y="3665198"/>
            <a:ext cx="354586" cy="355557"/>
            <a:chOff x="-32927950" y="3944800"/>
            <a:chExt cx="292225" cy="293025"/>
          </a:xfrm>
        </p:grpSpPr>
        <p:sp>
          <p:nvSpPr>
            <p:cNvPr id="6908" name="Google Shape;6908;p7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78"/>
          <p:cNvGrpSpPr/>
          <p:nvPr/>
        </p:nvGrpSpPr>
        <p:grpSpPr>
          <a:xfrm>
            <a:off x="3055873" y="2730449"/>
            <a:ext cx="354586" cy="353888"/>
            <a:chOff x="-31094350" y="3194000"/>
            <a:chExt cx="292225" cy="291650"/>
          </a:xfrm>
        </p:grpSpPr>
        <p:sp>
          <p:nvSpPr>
            <p:cNvPr id="6918" name="Google Shape;6918;p7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78"/>
          <p:cNvGrpSpPr/>
          <p:nvPr/>
        </p:nvGrpSpPr>
        <p:grpSpPr>
          <a:xfrm>
            <a:off x="3056343" y="3200941"/>
            <a:ext cx="353645" cy="354191"/>
            <a:chOff x="-31093575" y="3552550"/>
            <a:chExt cx="291450" cy="291900"/>
          </a:xfrm>
        </p:grpSpPr>
        <p:sp>
          <p:nvSpPr>
            <p:cNvPr id="6927" name="Google Shape;6927;p7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78"/>
          <p:cNvGrpSpPr/>
          <p:nvPr/>
        </p:nvGrpSpPr>
        <p:grpSpPr>
          <a:xfrm>
            <a:off x="2182711" y="1380546"/>
            <a:ext cx="332593" cy="353645"/>
            <a:chOff x="-34755225" y="3202075"/>
            <a:chExt cx="274100" cy="291450"/>
          </a:xfrm>
        </p:grpSpPr>
        <p:sp>
          <p:nvSpPr>
            <p:cNvPr id="6932" name="Google Shape;6932;p7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78"/>
          <p:cNvGrpSpPr/>
          <p:nvPr/>
        </p:nvGrpSpPr>
        <p:grpSpPr>
          <a:xfrm>
            <a:off x="3056343" y="3666169"/>
            <a:ext cx="353645" cy="353615"/>
            <a:chOff x="-31093575" y="3911725"/>
            <a:chExt cx="291450" cy="291425"/>
          </a:xfrm>
        </p:grpSpPr>
        <p:sp>
          <p:nvSpPr>
            <p:cNvPr id="6940" name="Google Shape;6940;p7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78"/>
          <p:cNvGrpSpPr/>
          <p:nvPr/>
        </p:nvGrpSpPr>
        <p:grpSpPr>
          <a:xfrm>
            <a:off x="2165773" y="4123136"/>
            <a:ext cx="356497" cy="354586"/>
            <a:chOff x="-29946000" y="3183175"/>
            <a:chExt cx="293800" cy="292225"/>
          </a:xfrm>
        </p:grpSpPr>
        <p:sp>
          <p:nvSpPr>
            <p:cNvPr id="6943" name="Google Shape;6943;p7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78"/>
          <p:cNvGrpSpPr/>
          <p:nvPr/>
        </p:nvGrpSpPr>
        <p:grpSpPr>
          <a:xfrm>
            <a:off x="2610305" y="1380289"/>
            <a:ext cx="358408" cy="354161"/>
            <a:chOff x="-34408675" y="3202075"/>
            <a:chExt cx="295375" cy="291875"/>
          </a:xfrm>
        </p:grpSpPr>
        <p:sp>
          <p:nvSpPr>
            <p:cNvPr id="6950" name="Google Shape;6950;p7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78"/>
          <p:cNvGrpSpPr/>
          <p:nvPr/>
        </p:nvGrpSpPr>
        <p:grpSpPr>
          <a:xfrm>
            <a:off x="2612216" y="1820283"/>
            <a:ext cx="354586" cy="356254"/>
            <a:chOff x="-34405525" y="3558075"/>
            <a:chExt cx="292225" cy="293600"/>
          </a:xfrm>
        </p:grpSpPr>
        <p:sp>
          <p:nvSpPr>
            <p:cNvPr id="6955" name="Google Shape;6955;p7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78"/>
          <p:cNvGrpSpPr/>
          <p:nvPr/>
        </p:nvGrpSpPr>
        <p:grpSpPr>
          <a:xfrm>
            <a:off x="2611730" y="2256940"/>
            <a:ext cx="355557" cy="353615"/>
            <a:chOff x="-34406325" y="3919600"/>
            <a:chExt cx="293025" cy="291425"/>
          </a:xfrm>
        </p:grpSpPr>
        <p:sp>
          <p:nvSpPr>
            <p:cNvPr id="6959" name="Google Shape;6959;p7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78"/>
          <p:cNvGrpSpPr/>
          <p:nvPr/>
        </p:nvGrpSpPr>
        <p:grpSpPr>
          <a:xfrm>
            <a:off x="1275628" y="2736303"/>
            <a:ext cx="353645" cy="342179"/>
            <a:chOff x="-32568800" y="3232000"/>
            <a:chExt cx="291450" cy="282000"/>
          </a:xfrm>
        </p:grpSpPr>
        <p:sp>
          <p:nvSpPr>
            <p:cNvPr id="6967" name="Google Shape;6967;p7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78"/>
          <p:cNvGrpSpPr/>
          <p:nvPr/>
        </p:nvGrpSpPr>
        <p:grpSpPr>
          <a:xfrm>
            <a:off x="1275158" y="3201213"/>
            <a:ext cx="354586" cy="353645"/>
            <a:chOff x="-32569575" y="3586425"/>
            <a:chExt cx="292225" cy="291450"/>
          </a:xfrm>
        </p:grpSpPr>
        <p:sp>
          <p:nvSpPr>
            <p:cNvPr id="6970" name="Google Shape;6970;p7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8"/>
          <p:cNvGrpSpPr/>
          <p:nvPr/>
        </p:nvGrpSpPr>
        <p:grpSpPr>
          <a:xfrm>
            <a:off x="1266073" y="3665805"/>
            <a:ext cx="372756" cy="354343"/>
            <a:chOff x="-32576675" y="3944600"/>
            <a:chExt cx="307200" cy="292025"/>
          </a:xfrm>
        </p:grpSpPr>
        <p:sp>
          <p:nvSpPr>
            <p:cNvPr id="6973" name="Google Shape;6973;p7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78"/>
          <p:cNvGrpSpPr/>
          <p:nvPr/>
        </p:nvGrpSpPr>
        <p:grpSpPr>
          <a:xfrm>
            <a:off x="3511040" y="2730100"/>
            <a:ext cx="354586" cy="354586"/>
            <a:chOff x="-30735200" y="3192625"/>
            <a:chExt cx="292225" cy="292225"/>
          </a:xfrm>
        </p:grpSpPr>
        <p:sp>
          <p:nvSpPr>
            <p:cNvPr id="6976" name="Google Shape;6976;p7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78"/>
          <p:cNvGrpSpPr/>
          <p:nvPr/>
        </p:nvGrpSpPr>
        <p:grpSpPr>
          <a:xfrm>
            <a:off x="3511040" y="3201532"/>
            <a:ext cx="354586" cy="353008"/>
            <a:chOff x="-30735200" y="3552550"/>
            <a:chExt cx="292225" cy="290925"/>
          </a:xfrm>
        </p:grpSpPr>
        <p:sp>
          <p:nvSpPr>
            <p:cNvPr id="6984" name="Google Shape;6984;p7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78"/>
          <p:cNvGrpSpPr/>
          <p:nvPr/>
        </p:nvGrpSpPr>
        <p:grpSpPr>
          <a:xfrm>
            <a:off x="3511040" y="3666154"/>
            <a:ext cx="354586" cy="353645"/>
            <a:chOff x="-30735200" y="3910925"/>
            <a:chExt cx="292225" cy="291450"/>
          </a:xfrm>
        </p:grpSpPr>
        <p:sp>
          <p:nvSpPr>
            <p:cNvPr id="6987" name="Google Shape;6987;p7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78"/>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78"/>
          <p:cNvGrpSpPr/>
          <p:nvPr/>
        </p:nvGrpSpPr>
        <p:grpSpPr>
          <a:xfrm>
            <a:off x="4864547" y="1375808"/>
            <a:ext cx="358971" cy="359224"/>
            <a:chOff x="-57956275" y="3197925"/>
            <a:chExt cx="319000" cy="319225"/>
          </a:xfrm>
        </p:grpSpPr>
        <p:sp>
          <p:nvSpPr>
            <p:cNvPr id="6991" name="Google Shape;6991;p7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78"/>
          <p:cNvGrpSpPr/>
          <p:nvPr/>
        </p:nvGrpSpPr>
        <p:grpSpPr>
          <a:xfrm>
            <a:off x="4886701" y="1832234"/>
            <a:ext cx="314662" cy="358971"/>
            <a:chOff x="-57940525" y="3590375"/>
            <a:chExt cx="279625" cy="319000"/>
          </a:xfrm>
        </p:grpSpPr>
        <p:sp>
          <p:nvSpPr>
            <p:cNvPr id="6999" name="Google Shape;6999;p7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78"/>
          <p:cNvGrpSpPr/>
          <p:nvPr/>
        </p:nvGrpSpPr>
        <p:grpSpPr>
          <a:xfrm>
            <a:off x="4857582" y="2273605"/>
            <a:ext cx="358099" cy="358999"/>
            <a:chOff x="-57959425" y="3982600"/>
            <a:chExt cx="318225" cy="319025"/>
          </a:xfrm>
        </p:grpSpPr>
        <p:sp>
          <p:nvSpPr>
            <p:cNvPr id="7005" name="Google Shape;7005;p7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78"/>
          <p:cNvGrpSpPr/>
          <p:nvPr/>
        </p:nvGrpSpPr>
        <p:grpSpPr>
          <a:xfrm>
            <a:off x="7057749" y="1376934"/>
            <a:ext cx="357226" cy="357226"/>
            <a:chOff x="-55987225" y="3198925"/>
            <a:chExt cx="317450" cy="317450"/>
          </a:xfrm>
        </p:grpSpPr>
        <p:sp>
          <p:nvSpPr>
            <p:cNvPr id="7010" name="Google Shape;7010;p7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78"/>
          <p:cNvGrpSpPr/>
          <p:nvPr/>
        </p:nvGrpSpPr>
        <p:grpSpPr>
          <a:xfrm>
            <a:off x="7057749" y="1832965"/>
            <a:ext cx="357226" cy="357367"/>
            <a:chOff x="-55987225" y="3591025"/>
            <a:chExt cx="317450" cy="317575"/>
          </a:xfrm>
        </p:grpSpPr>
        <p:sp>
          <p:nvSpPr>
            <p:cNvPr id="7015" name="Google Shape;7015;p7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78"/>
          <p:cNvGrpSpPr/>
          <p:nvPr/>
        </p:nvGrpSpPr>
        <p:grpSpPr>
          <a:xfrm>
            <a:off x="7071665" y="2273605"/>
            <a:ext cx="358999" cy="358999"/>
            <a:chOff x="-55988800" y="3982600"/>
            <a:chExt cx="319025" cy="319025"/>
          </a:xfrm>
        </p:grpSpPr>
        <p:sp>
          <p:nvSpPr>
            <p:cNvPr id="7021" name="Google Shape;7021;p7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78"/>
          <p:cNvGrpSpPr/>
          <p:nvPr/>
        </p:nvGrpSpPr>
        <p:grpSpPr>
          <a:xfrm>
            <a:off x="5730184" y="2731562"/>
            <a:ext cx="356326" cy="358971"/>
            <a:chOff x="-54026025" y="3192625"/>
            <a:chExt cx="316650" cy="319000"/>
          </a:xfrm>
        </p:grpSpPr>
        <p:sp>
          <p:nvSpPr>
            <p:cNvPr id="7027" name="Google Shape;7027;p7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78"/>
          <p:cNvGrpSpPr/>
          <p:nvPr/>
        </p:nvGrpSpPr>
        <p:grpSpPr>
          <a:xfrm>
            <a:off x="5750130" y="3202536"/>
            <a:ext cx="316434" cy="358099"/>
            <a:chOff x="-54007925" y="3584850"/>
            <a:chExt cx="281200" cy="318225"/>
          </a:xfrm>
        </p:grpSpPr>
        <p:sp>
          <p:nvSpPr>
            <p:cNvPr id="7036" name="Google Shape;7036;p7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78"/>
          <p:cNvGrpSpPr/>
          <p:nvPr/>
        </p:nvGrpSpPr>
        <p:grpSpPr>
          <a:xfrm>
            <a:off x="5750130" y="3664421"/>
            <a:ext cx="316434" cy="358914"/>
            <a:chOff x="-54007925" y="3975575"/>
            <a:chExt cx="281200" cy="318950"/>
          </a:xfrm>
        </p:grpSpPr>
        <p:sp>
          <p:nvSpPr>
            <p:cNvPr id="7043" name="Google Shape;7043;p7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8"/>
          <p:cNvGrpSpPr/>
          <p:nvPr/>
        </p:nvGrpSpPr>
        <p:grpSpPr>
          <a:xfrm>
            <a:off x="7984996" y="2748891"/>
            <a:ext cx="274770" cy="358492"/>
            <a:chOff x="-52005775" y="3208025"/>
            <a:chExt cx="244175" cy="318575"/>
          </a:xfrm>
        </p:grpSpPr>
        <p:sp>
          <p:nvSpPr>
            <p:cNvPr id="7048" name="Google Shape;7048;p7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78"/>
          <p:cNvGrpSpPr/>
          <p:nvPr/>
        </p:nvGrpSpPr>
        <p:grpSpPr>
          <a:xfrm>
            <a:off x="5291462" y="1376934"/>
            <a:ext cx="358099" cy="358099"/>
            <a:chOff x="-57568775" y="3198925"/>
            <a:chExt cx="318225" cy="318225"/>
          </a:xfrm>
        </p:grpSpPr>
        <p:sp>
          <p:nvSpPr>
            <p:cNvPr id="7060" name="Google Shape;7060;p7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8"/>
          <p:cNvGrpSpPr/>
          <p:nvPr/>
        </p:nvGrpSpPr>
        <p:grpSpPr>
          <a:xfrm>
            <a:off x="5313181" y="1832234"/>
            <a:ext cx="314662" cy="358099"/>
            <a:chOff x="-57549075" y="3590375"/>
            <a:chExt cx="279625" cy="318225"/>
          </a:xfrm>
        </p:grpSpPr>
        <p:sp>
          <p:nvSpPr>
            <p:cNvPr id="7067" name="Google Shape;7067;p7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78"/>
          <p:cNvGrpSpPr/>
          <p:nvPr/>
        </p:nvGrpSpPr>
        <p:grpSpPr>
          <a:xfrm>
            <a:off x="5305378" y="2273605"/>
            <a:ext cx="359871" cy="359871"/>
            <a:chOff x="-57570350" y="3982600"/>
            <a:chExt cx="319800" cy="319800"/>
          </a:xfrm>
        </p:grpSpPr>
        <p:sp>
          <p:nvSpPr>
            <p:cNvPr id="7072" name="Google Shape;7072;p7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8"/>
          <p:cNvGrpSpPr/>
          <p:nvPr/>
        </p:nvGrpSpPr>
        <p:grpSpPr>
          <a:xfrm>
            <a:off x="7520416" y="1376033"/>
            <a:ext cx="314662" cy="358999"/>
            <a:chOff x="-55576850" y="3198125"/>
            <a:chExt cx="279625" cy="319025"/>
          </a:xfrm>
        </p:grpSpPr>
        <p:sp>
          <p:nvSpPr>
            <p:cNvPr id="7077" name="Google Shape;7077;p7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78"/>
          <p:cNvGrpSpPr/>
          <p:nvPr/>
        </p:nvGrpSpPr>
        <p:grpSpPr>
          <a:xfrm>
            <a:off x="7497812" y="1832009"/>
            <a:ext cx="359871" cy="358324"/>
            <a:chOff x="-55596550" y="3590175"/>
            <a:chExt cx="319800" cy="318425"/>
          </a:xfrm>
        </p:grpSpPr>
        <p:sp>
          <p:nvSpPr>
            <p:cNvPr id="7082" name="Google Shape;7082;p7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8"/>
          <p:cNvGrpSpPr/>
          <p:nvPr/>
        </p:nvGrpSpPr>
        <p:grpSpPr>
          <a:xfrm>
            <a:off x="7513049" y="2273351"/>
            <a:ext cx="358999" cy="359252"/>
            <a:chOff x="-55595775" y="3982375"/>
            <a:chExt cx="319025" cy="319250"/>
          </a:xfrm>
        </p:grpSpPr>
        <p:sp>
          <p:nvSpPr>
            <p:cNvPr id="7087" name="Google Shape;7087;p7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78"/>
          <p:cNvGrpSpPr/>
          <p:nvPr/>
        </p:nvGrpSpPr>
        <p:grpSpPr>
          <a:xfrm>
            <a:off x="6170232" y="2731562"/>
            <a:ext cx="358999" cy="358099"/>
            <a:chOff x="-53635375" y="3192625"/>
            <a:chExt cx="319025" cy="318225"/>
          </a:xfrm>
        </p:grpSpPr>
        <p:sp>
          <p:nvSpPr>
            <p:cNvPr id="7094" name="Google Shape;7094;p7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78"/>
          <p:cNvGrpSpPr/>
          <p:nvPr/>
        </p:nvGrpSpPr>
        <p:grpSpPr>
          <a:xfrm>
            <a:off x="6192401" y="3202536"/>
            <a:ext cx="314662" cy="358999"/>
            <a:chOff x="-53615675" y="3584850"/>
            <a:chExt cx="279625" cy="319025"/>
          </a:xfrm>
        </p:grpSpPr>
        <p:sp>
          <p:nvSpPr>
            <p:cNvPr id="7098" name="Google Shape;7098;p7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78"/>
          <p:cNvGrpSpPr/>
          <p:nvPr/>
        </p:nvGrpSpPr>
        <p:grpSpPr>
          <a:xfrm>
            <a:off x="6170246" y="3665461"/>
            <a:ext cx="358971" cy="357874"/>
            <a:chOff x="-53634575" y="3976500"/>
            <a:chExt cx="319000" cy="318025"/>
          </a:xfrm>
        </p:grpSpPr>
        <p:sp>
          <p:nvSpPr>
            <p:cNvPr id="7102" name="Google Shape;7102;p7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78"/>
          <p:cNvGrpSpPr/>
          <p:nvPr/>
        </p:nvGrpSpPr>
        <p:grpSpPr>
          <a:xfrm>
            <a:off x="7965050" y="3208415"/>
            <a:ext cx="314662" cy="358436"/>
            <a:chOff x="-52023900" y="3590075"/>
            <a:chExt cx="279625" cy="318525"/>
          </a:xfrm>
        </p:grpSpPr>
        <p:sp>
          <p:nvSpPr>
            <p:cNvPr id="7111" name="Google Shape;7111;p7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78"/>
          <p:cNvGrpSpPr/>
          <p:nvPr/>
        </p:nvGrpSpPr>
        <p:grpSpPr>
          <a:xfrm>
            <a:off x="5728292" y="1376934"/>
            <a:ext cx="358971" cy="358971"/>
            <a:chOff x="-57173375" y="3198925"/>
            <a:chExt cx="319000" cy="319000"/>
          </a:xfrm>
        </p:grpSpPr>
        <p:sp>
          <p:nvSpPr>
            <p:cNvPr id="7119" name="Google Shape;7119;p7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78"/>
          <p:cNvGrpSpPr/>
          <p:nvPr/>
        </p:nvGrpSpPr>
        <p:grpSpPr>
          <a:xfrm>
            <a:off x="5729178" y="1854374"/>
            <a:ext cx="357198" cy="314690"/>
            <a:chOff x="-57176525" y="3610050"/>
            <a:chExt cx="317425" cy="279650"/>
          </a:xfrm>
        </p:grpSpPr>
        <p:sp>
          <p:nvSpPr>
            <p:cNvPr id="7124" name="Google Shape;7124;p7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78"/>
          <p:cNvGrpSpPr/>
          <p:nvPr/>
        </p:nvGrpSpPr>
        <p:grpSpPr>
          <a:xfrm>
            <a:off x="7939633" y="1376934"/>
            <a:ext cx="358099" cy="356326"/>
            <a:chOff x="-55202750" y="3198925"/>
            <a:chExt cx="318225" cy="316650"/>
          </a:xfrm>
        </p:grpSpPr>
        <p:sp>
          <p:nvSpPr>
            <p:cNvPr id="7130" name="Google Shape;7130;p7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8"/>
          <p:cNvGrpSpPr/>
          <p:nvPr/>
        </p:nvGrpSpPr>
        <p:grpSpPr>
          <a:xfrm>
            <a:off x="7950267" y="1832234"/>
            <a:ext cx="336830" cy="358099"/>
            <a:chOff x="-55194875" y="3590375"/>
            <a:chExt cx="299325" cy="318225"/>
          </a:xfrm>
        </p:grpSpPr>
        <p:sp>
          <p:nvSpPr>
            <p:cNvPr id="7133" name="Google Shape;7133;p7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78"/>
          <p:cNvGrpSpPr/>
          <p:nvPr/>
        </p:nvGrpSpPr>
        <p:grpSpPr>
          <a:xfrm>
            <a:off x="7954884" y="2274505"/>
            <a:ext cx="357198" cy="357198"/>
            <a:chOff x="-55203525" y="3983400"/>
            <a:chExt cx="317425" cy="317425"/>
          </a:xfrm>
        </p:grpSpPr>
        <p:sp>
          <p:nvSpPr>
            <p:cNvPr id="7139" name="Google Shape;7139;p7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78"/>
          <p:cNvGrpSpPr/>
          <p:nvPr/>
        </p:nvGrpSpPr>
        <p:grpSpPr>
          <a:xfrm>
            <a:off x="6621365" y="2731562"/>
            <a:ext cx="335930" cy="358971"/>
            <a:chOff x="-53232900" y="3192625"/>
            <a:chExt cx="298525" cy="319000"/>
          </a:xfrm>
        </p:grpSpPr>
        <p:sp>
          <p:nvSpPr>
            <p:cNvPr id="7143" name="Google Shape;7143;p7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8"/>
          <p:cNvGrpSpPr/>
          <p:nvPr/>
        </p:nvGrpSpPr>
        <p:grpSpPr>
          <a:xfrm>
            <a:off x="6610731" y="3202536"/>
            <a:ext cx="357198" cy="356326"/>
            <a:chOff x="-53242350" y="3584850"/>
            <a:chExt cx="317425" cy="316650"/>
          </a:xfrm>
        </p:grpSpPr>
        <p:sp>
          <p:nvSpPr>
            <p:cNvPr id="7152" name="Google Shape;7152;p7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78"/>
          <p:cNvGrpSpPr/>
          <p:nvPr/>
        </p:nvGrpSpPr>
        <p:grpSpPr>
          <a:xfrm>
            <a:off x="6631999" y="3665236"/>
            <a:ext cx="314662" cy="358999"/>
            <a:chOff x="-53224225" y="3976300"/>
            <a:chExt cx="279625" cy="319025"/>
          </a:xfrm>
        </p:grpSpPr>
        <p:sp>
          <p:nvSpPr>
            <p:cNvPr id="7158" name="Google Shape;7158;p7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8"/>
          <p:cNvGrpSpPr/>
          <p:nvPr/>
        </p:nvGrpSpPr>
        <p:grpSpPr>
          <a:xfrm>
            <a:off x="7942896" y="3672917"/>
            <a:ext cx="358971" cy="358408"/>
            <a:chOff x="-52043575" y="3983125"/>
            <a:chExt cx="319000" cy="318500"/>
          </a:xfrm>
        </p:grpSpPr>
        <p:sp>
          <p:nvSpPr>
            <p:cNvPr id="7166" name="Google Shape;7166;p7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8"/>
          <p:cNvGrpSpPr/>
          <p:nvPr/>
        </p:nvGrpSpPr>
        <p:grpSpPr>
          <a:xfrm>
            <a:off x="6196836" y="1376934"/>
            <a:ext cx="314662" cy="358971"/>
            <a:chOff x="-56766175" y="3198925"/>
            <a:chExt cx="279625" cy="319000"/>
          </a:xfrm>
        </p:grpSpPr>
        <p:sp>
          <p:nvSpPr>
            <p:cNvPr id="7176" name="Google Shape;7176;p7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78"/>
          <p:cNvGrpSpPr/>
          <p:nvPr/>
        </p:nvGrpSpPr>
        <p:grpSpPr>
          <a:xfrm>
            <a:off x="6195950" y="1832234"/>
            <a:ext cx="316434" cy="358099"/>
            <a:chOff x="-56766175" y="3590375"/>
            <a:chExt cx="281200" cy="318225"/>
          </a:xfrm>
        </p:grpSpPr>
        <p:sp>
          <p:nvSpPr>
            <p:cNvPr id="7184" name="Google Shape;7184;p7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78"/>
          <p:cNvGrpSpPr/>
          <p:nvPr/>
        </p:nvGrpSpPr>
        <p:grpSpPr>
          <a:xfrm>
            <a:off x="6232906" y="2273605"/>
            <a:ext cx="272126" cy="358099"/>
            <a:chOff x="-56747275" y="3982600"/>
            <a:chExt cx="241825" cy="318225"/>
          </a:xfrm>
        </p:grpSpPr>
        <p:sp>
          <p:nvSpPr>
            <p:cNvPr id="7189" name="Google Shape;7189;p7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78"/>
          <p:cNvGrpSpPr/>
          <p:nvPr/>
        </p:nvGrpSpPr>
        <p:grpSpPr>
          <a:xfrm>
            <a:off x="4840657" y="3215842"/>
            <a:ext cx="358999" cy="342991"/>
            <a:chOff x="-54812875" y="3596675"/>
            <a:chExt cx="319025" cy="304800"/>
          </a:xfrm>
        </p:grpSpPr>
        <p:sp>
          <p:nvSpPr>
            <p:cNvPr id="7197" name="Google Shape;7197;p7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4" name="Google Shape;7204;p78"/>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8"/>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6" name="Google Shape;7206;p78"/>
          <p:cNvGrpSpPr/>
          <p:nvPr/>
        </p:nvGrpSpPr>
        <p:grpSpPr>
          <a:xfrm>
            <a:off x="4862826" y="3672326"/>
            <a:ext cx="314662" cy="358099"/>
            <a:chOff x="-54793175" y="3982600"/>
            <a:chExt cx="279625" cy="318225"/>
          </a:xfrm>
        </p:grpSpPr>
        <p:sp>
          <p:nvSpPr>
            <p:cNvPr id="7207" name="Google Shape;7207;p7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78"/>
          <p:cNvGrpSpPr/>
          <p:nvPr/>
        </p:nvGrpSpPr>
        <p:grpSpPr>
          <a:xfrm>
            <a:off x="7074284" y="2731562"/>
            <a:ext cx="314662" cy="358099"/>
            <a:chOff x="-52832000" y="3192625"/>
            <a:chExt cx="279625" cy="318225"/>
          </a:xfrm>
        </p:grpSpPr>
        <p:sp>
          <p:nvSpPr>
            <p:cNvPr id="7215" name="Google Shape;7215;p7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78"/>
          <p:cNvGrpSpPr/>
          <p:nvPr/>
        </p:nvGrpSpPr>
        <p:grpSpPr>
          <a:xfrm>
            <a:off x="5760817" y="2272929"/>
            <a:ext cx="323524" cy="358774"/>
            <a:chOff x="-57162350" y="3982000"/>
            <a:chExt cx="287500" cy="318825"/>
          </a:xfrm>
        </p:grpSpPr>
        <p:sp>
          <p:nvSpPr>
            <p:cNvPr id="7224" name="Google Shape;7224;p7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78"/>
          <p:cNvGrpSpPr/>
          <p:nvPr/>
        </p:nvGrpSpPr>
        <p:grpSpPr>
          <a:xfrm>
            <a:off x="7052130" y="3203436"/>
            <a:ext cx="358971" cy="357198"/>
            <a:chOff x="-52851675" y="3585650"/>
            <a:chExt cx="319000" cy="317425"/>
          </a:xfrm>
        </p:grpSpPr>
        <p:sp>
          <p:nvSpPr>
            <p:cNvPr id="7233" name="Google Shape;7233;p7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78"/>
          <p:cNvGrpSpPr/>
          <p:nvPr/>
        </p:nvGrpSpPr>
        <p:grpSpPr>
          <a:xfrm>
            <a:off x="7074284" y="3665236"/>
            <a:ext cx="314662" cy="358999"/>
            <a:chOff x="-52832000" y="3976300"/>
            <a:chExt cx="279625" cy="319025"/>
          </a:xfrm>
        </p:grpSpPr>
        <p:sp>
          <p:nvSpPr>
            <p:cNvPr id="7240" name="Google Shape;7240;p7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78"/>
          <p:cNvGrpSpPr/>
          <p:nvPr/>
        </p:nvGrpSpPr>
        <p:grpSpPr>
          <a:xfrm>
            <a:off x="6191490" y="4119884"/>
            <a:ext cx="316434" cy="358099"/>
            <a:chOff x="-51633225" y="3198925"/>
            <a:chExt cx="281200" cy="318225"/>
          </a:xfrm>
        </p:grpSpPr>
        <p:sp>
          <p:nvSpPr>
            <p:cNvPr id="7246" name="Google Shape;7246;p7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78"/>
          <p:cNvGrpSpPr/>
          <p:nvPr/>
        </p:nvGrpSpPr>
        <p:grpSpPr>
          <a:xfrm>
            <a:off x="6610314" y="1377806"/>
            <a:ext cx="365188" cy="357226"/>
            <a:chOff x="-56396775" y="3199700"/>
            <a:chExt cx="324525" cy="317450"/>
          </a:xfrm>
        </p:grpSpPr>
        <p:sp>
          <p:nvSpPr>
            <p:cNvPr id="7254" name="Google Shape;7254;p7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78"/>
          <p:cNvGrpSpPr/>
          <p:nvPr/>
        </p:nvGrpSpPr>
        <p:grpSpPr>
          <a:xfrm>
            <a:off x="6613408" y="1843740"/>
            <a:ext cx="358999" cy="335958"/>
            <a:chOff x="-56394425" y="3600600"/>
            <a:chExt cx="319025" cy="298550"/>
          </a:xfrm>
        </p:grpSpPr>
        <p:sp>
          <p:nvSpPr>
            <p:cNvPr id="7261" name="Google Shape;7261;p7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78"/>
          <p:cNvGrpSpPr/>
          <p:nvPr/>
        </p:nvGrpSpPr>
        <p:grpSpPr>
          <a:xfrm>
            <a:off x="6644175" y="2274505"/>
            <a:ext cx="327068" cy="357198"/>
            <a:chOff x="-56379450" y="3983400"/>
            <a:chExt cx="290650" cy="317425"/>
          </a:xfrm>
        </p:grpSpPr>
        <p:sp>
          <p:nvSpPr>
            <p:cNvPr id="7265" name="Google Shape;7265;p7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8"/>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8"/>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78"/>
          <p:cNvGrpSpPr/>
          <p:nvPr/>
        </p:nvGrpSpPr>
        <p:grpSpPr>
          <a:xfrm>
            <a:off x="5307879" y="2738651"/>
            <a:ext cx="316434" cy="358971"/>
            <a:chOff x="-54401725" y="3198925"/>
            <a:chExt cx="281200" cy="319000"/>
          </a:xfrm>
        </p:grpSpPr>
        <p:sp>
          <p:nvSpPr>
            <p:cNvPr id="7274" name="Google Shape;7274;p7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78"/>
          <p:cNvGrpSpPr/>
          <p:nvPr/>
        </p:nvGrpSpPr>
        <p:grpSpPr>
          <a:xfrm>
            <a:off x="5308766" y="3208753"/>
            <a:ext cx="314662" cy="358099"/>
            <a:chOff x="-54401725" y="3590375"/>
            <a:chExt cx="279625" cy="318225"/>
          </a:xfrm>
        </p:grpSpPr>
        <p:sp>
          <p:nvSpPr>
            <p:cNvPr id="7286" name="Google Shape;7286;p7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78"/>
          <p:cNvGrpSpPr/>
          <p:nvPr/>
        </p:nvGrpSpPr>
        <p:grpSpPr>
          <a:xfrm>
            <a:off x="5306557" y="3672326"/>
            <a:ext cx="319079" cy="358099"/>
            <a:chOff x="-54403300" y="3982600"/>
            <a:chExt cx="283550" cy="318225"/>
          </a:xfrm>
        </p:grpSpPr>
        <p:sp>
          <p:nvSpPr>
            <p:cNvPr id="7293" name="Google Shape;7293;p7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78"/>
          <p:cNvGrpSpPr/>
          <p:nvPr/>
        </p:nvGrpSpPr>
        <p:grpSpPr>
          <a:xfrm>
            <a:off x="7493951" y="2733559"/>
            <a:ext cx="356298" cy="356973"/>
            <a:chOff x="-52458650" y="3194400"/>
            <a:chExt cx="316625" cy="317225"/>
          </a:xfrm>
        </p:grpSpPr>
        <p:sp>
          <p:nvSpPr>
            <p:cNvPr id="7299" name="Google Shape;7299;p7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78"/>
          <p:cNvGrpSpPr/>
          <p:nvPr/>
        </p:nvGrpSpPr>
        <p:grpSpPr>
          <a:xfrm>
            <a:off x="4862826" y="2738651"/>
            <a:ext cx="314662" cy="358971"/>
            <a:chOff x="-54793175" y="3198925"/>
            <a:chExt cx="279625" cy="319000"/>
          </a:xfrm>
        </p:grpSpPr>
        <p:sp>
          <p:nvSpPr>
            <p:cNvPr id="7308" name="Google Shape;7308;p7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78"/>
          <p:cNvGrpSpPr/>
          <p:nvPr/>
        </p:nvGrpSpPr>
        <p:grpSpPr>
          <a:xfrm>
            <a:off x="7503249" y="3202536"/>
            <a:ext cx="337703" cy="357845"/>
            <a:chOff x="-52450000" y="3584850"/>
            <a:chExt cx="300100" cy="318000"/>
          </a:xfrm>
        </p:grpSpPr>
        <p:sp>
          <p:nvSpPr>
            <p:cNvPr id="7316" name="Google Shape;7316;p7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8"/>
          <p:cNvGrpSpPr/>
          <p:nvPr/>
        </p:nvGrpSpPr>
        <p:grpSpPr>
          <a:xfrm>
            <a:off x="7514769" y="3667009"/>
            <a:ext cx="314662" cy="357226"/>
            <a:chOff x="-52440550" y="3977875"/>
            <a:chExt cx="279625" cy="317450"/>
          </a:xfrm>
        </p:grpSpPr>
        <p:sp>
          <p:nvSpPr>
            <p:cNvPr id="7324" name="Google Shape;7324;p7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78"/>
          <p:cNvGrpSpPr/>
          <p:nvPr/>
        </p:nvGrpSpPr>
        <p:grpSpPr>
          <a:xfrm>
            <a:off x="6626703" y="4123215"/>
            <a:ext cx="314662" cy="358999"/>
            <a:chOff x="-51623775" y="3584850"/>
            <a:chExt cx="279625" cy="319025"/>
          </a:xfrm>
        </p:grpSpPr>
        <p:sp>
          <p:nvSpPr>
            <p:cNvPr id="7333" name="Google Shape;7333;p7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2" name="Google Shape;7342;p78"/>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43" name="Google Shape;7343;p78"/>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47" name="Shape 7347"/>
        <p:cNvGrpSpPr/>
        <p:nvPr/>
      </p:nvGrpSpPr>
      <p:grpSpPr>
        <a:xfrm>
          <a:off x="0" y="0"/>
          <a:ext cx="0" cy="0"/>
          <a:chOff x="0" y="0"/>
          <a:chExt cx="0" cy="0"/>
        </a:xfrm>
      </p:grpSpPr>
      <p:grpSp>
        <p:nvGrpSpPr>
          <p:cNvPr id="7348" name="Google Shape;7348;p79"/>
          <p:cNvGrpSpPr/>
          <p:nvPr/>
        </p:nvGrpSpPr>
        <p:grpSpPr>
          <a:xfrm>
            <a:off x="866775" y="1386849"/>
            <a:ext cx="276003" cy="357300"/>
            <a:chOff x="-50469125" y="3183175"/>
            <a:chExt cx="233150" cy="301825"/>
          </a:xfrm>
        </p:grpSpPr>
        <p:sp>
          <p:nvSpPr>
            <p:cNvPr id="7349" name="Google Shape;7349;p7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79"/>
          <p:cNvGrpSpPr/>
          <p:nvPr/>
        </p:nvGrpSpPr>
        <p:grpSpPr>
          <a:xfrm>
            <a:off x="826674" y="1822251"/>
            <a:ext cx="356205" cy="355288"/>
            <a:chOff x="-50504575" y="3550975"/>
            <a:chExt cx="300900" cy="300125"/>
          </a:xfrm>
        </p:grpSpPr>
        <p:sp>
          <p:nvSpPr>
            <p:cNvPr id="7353" name="Google Shape;7353;p7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79"/>
          <p:cNvGrpSpPr/>
          <p:nvPr/>
        </p:nvGrpSpPr>
        <p:grpSpPr>
          <a:xfrm>
            <a:off x="826674" y="2260493"/>
            <a:ext cx="356205" cy="354341"/>
            <a:chOff x="-50503000" y="3921175"/>
            <a:chExt cx="300900" cy="299325"/>
          </a:xfrm>
        </p:grpSpPr>
        <p:sp>
          <p:nvSpPr>
            <p:cNvPr id="7358" name="Google Shape;7358;p7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79"/>
          <p:cNvGrpSpPr/>
          <p:nvPr/>
        </p:nvGrpSpPr>
        <p:grpSpPr>
          <a:xfrm>
            <a:off x="3030727" y="1406411"/>
            <a:ext cx="355258" cy="356205"/>
            <a:chOff x="-48630025" y="3199700"/>
            <a:chExt cx="300100" cy="300900"/>
          </a:xfrm>
        </p:grpSpPr>
        <p:sp>
          <p:nvSpPr>
            <p:cNvPr id="7364" name="Google Shape;7364;p7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79"/>
          <p:cNvGrpSpPr/>
          <p:nvPr/>
        </p:nvGrpSpPr>
        <p:grpSpPr>
          <a:xfrm>
            <a:off x="3030727" y="1843707"/>
            <a:ext cx="355258" cy="355258"/>
            <a:chOff x="-48630025" y="3569100"/>
            <a:chExt cx="300100" cy="300100"/>
          </a:xfrm>
        </p:grpSpPr>
        <p:sp>
          <p:nvSpPr>
            <p:cNvPr id="7368" name="Google Shape;7368;p7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79"/>
          <p:cNvGrpSpPr/>
          <p:nvPr/>
        </p:nvGrpSpPr>
        <p:grpSpPr>
          <a:xfrm>
            <a:off x="3031201" y="2281003"/>
            <a:ext cx="354311" cy="353394"/>
            <a:chOff x="-48629225" y="3938500"/>
            <a:chExt cx="299300" cy="298525"/>
          </a:xfrm>
        </p:grpSpPr>
        <p:sp>
          <p:nvSpPr>
            <p:cNvPr id="7379" name="Google Shape;7379;p7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79"/>
          <p:cNvGrpSpPr/>
          <p:nvPr/>
        </p:nvGrpSpPr>
        <p:grpSpPr>
          <a:xfrm>
            <a:off x="1766604" y="2752344"/>
            <a:ext cx="311458" cy="354341"/>
            <a:chOff x="-46762575" y="3200500"/>
            <a:chExt cx="263100" cy="299325"/>
          </a:xfrm>
        </p:grpSpPr>
        <p:sp>
          <p:nvSpPr>
            <p:cNvPr id="7384" name="Google Shape;7384;p7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79"/>
          <p:cNvGrpSpPr/>
          <p:nvPr/>
        </p:nvGrpSpPr>
        <p:grpSpPr>
          <a:xfrm>
            <a:off x="1744689" y="3211066"/>
            <a:ext cx="355288" cy="312375"/>
            <a:chOff x="-46779900" y="3588000"/>
            <a:chExt cx="300125" cy="263875"/>
          </a:xfrm>
        </p:grpSpPr>
        <p:sp>
          <p:nvSpPr>
            <p:cNvPr id="7390" name="Google Shape;7390;p7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79"/>
          <p:cNvGrpSpPr/>
          <p:nvPr/>
        </p:nvGrpSpPr>
        <p:grpSpPr>
          <a:xfrm>
            <a:off x="1745162" y="3625988"/>
            <a:ext cx="354341" cy="353394"/>
            <a:chOff x="-46779100" y="3938500"/>
            <a:chExt cx="299325" cy="298525"/>
          </a:xfrm>
        </p:grpSpPr>
        <p:sp>
          <p:nvSpPr>
            <p:cNvPr id="7395" name="Google Shape;7395;p7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79"/>
          <p:cNvGrpSpPr/>
          <p:nvPr/>
        </p:nvGrpSpPr>
        <p:grpSpPr>
          <a:xfrm>
            <a:off x="3952900" y="2758855"/>
            <a:ext cx="355258" cy="355288"/>
            <a:chOff x="-44924250" y="3206000"/>
            <a:chExt cx="300100" cy="300125"/>
          </a:xfrm>
        </p:grpSpPr>
        <p:sp>
          <p:nvSpPr>
            <p:cNvPr id="7398" name="Google Shape;7398;p7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79"/>
          <p:cNvGrpSpPr/>
          <p:nvPr/>
        </p:nvGrpSpPr>
        <p:grpSpPr>
          <a:xfrm>
            <a:off x="1267386" y="1386849"/>
            <a:ext cx="355258" cy="355258"/>
            <a:chOff x="-50134375" y="3183175"/>
            <a:chExt cx="300100" cy="300100"/>
          </a:xfrm>
        </p:grpSpPr>
        <p:sp>
          <p:nvSpPr>
            <p:cNvPr id="7404" name="Google Shape;7404;p7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79"/>
          <p:cNvGrpSpPr/>
          <p:nvPr/>
        </p:nvGrpSpPr>
        <p:grpSpPr>
          <a:xfrm>
            <a:off x="1267386" y="1822251"/>
            <a:ext cx="355258" cy="355288"/>
            <a:chOff x="-50134375" y="3550975"/>
            <a:chExt cx="300100" cy="300125"/>
          </a:xfrm>
        </p:grpSpPr>
        <p:sp>
          <p:nvSpPr>
            <p:cNvPr id="7415" name="Google Shape;7415;p7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79"/>
          <p:cNvGrpSpPr/>
          <p:nvPr/>
        </p:nvGrpSpPr>
        <p:grpSpPr>
          <a:xfrm>
            <a:off x="1267386" y="2259783"/>
            <a:ext cx="355258" cy="355051"/>
            <a:chOff x="-50134375" y="3920575"/>
            <a:chExt cx="300100" cy="299925"/>
          </a:xfrm>
        </p:grpSpPr>
        <p:sp>
          <p:nvSpPr>
            <p:cNvPr id="7418" name="Google Shape;7418;p7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79"/>
          <p:cNvGrpSpPr/>
          <p:nvPr/>
        </p:nvGrpSpPr>
        <p:grpSpPr>
          <a:xfrm>
            <a:off x="3478110" y="1407358"/>
            <a:ext cx="357123" cy="355258"/>
            <a:chOff x="-48262200" y="3200500"/>
            <a:chExt cx="301675" cy="300100"/>
          </a:xfrm>
        </p:grpSpPr>
        <p:sp>
          <p:nvSpPr>
            <p:cNvPr id="7422" name="Google Shape;7422;p7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79"/>
          <p:cNvGrpSpPr/>
          <p:nvPr/>
        </p:nvGrpSpPr>
        <p:grpSpPr>
          <a:xfrm>
            <a:off x="3507483" y="1844447"/>
            <a:ext cx="298377" cy="354519"/>
            <a:chOff x="-48233050" y="3569725"/>
            <a:chExt cx="252050" cy="299475"/>
          </a:xfrm>
        </p:grpSpPr>
        <p:sp>
          <p:nvSpPr>
            <p:cNvPr id="7432" name="Google Shape;7432;p7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79"/>
          <p:cNvGrpSpPr/>
          <p:nvPr/>
        </p:nvGrpSpPr>
        <p:grpSpPr>
          <a:xfrm>
            <a:off x="3531248" y="2278191"/>
            <a:ext cx="250847" cy="358070"/>
            <a:chOff x="-48216525" y="3936125"/>
            <a:chExt cx="211900" cy="302475"/>
          </a:xfrm>
        </p:grpSpPr>
        <p:sp>
          <p:nvSpPr>
            <p:cNvPr id="7436" name="Google Shape;7436;p7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79"/>
          <p:cNvGrpSpPr/>
          <p:nvPr/>
        </p:nvGrpSpPr>
        <p:grpSpPr>
          <a:xfrm>
            <a:off x="2186966" y="2753261"/>
            <a:ext cx="355258" cy="355288"/>
            <a:chOff x="-46410500" y="3201275"/>
            <a:chExt cx="300100" cy="300125"/>
          </a:xfrm>
        </p:grpSpPr>
        <p:sp>
          <p:nvSpPr>
            <p:cNvPr id="7441" name="Google Shape;7441;p7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79"/>
          <p:cNvGrpSpPr/>
          <p:nvPr/>
        </p:nvGrpSpPr>
        <p:grpSpPr>
          <a:xfrm>
            <a:off x="2186966" y="3188692"/>
            <a:ext cx="355258" cy="356205"/>
            <a:chOff x="-46409700" y="3569100"/>
            <a:chExt cx="300100" cy="300900"/>
          </a:xfrm>
        </p:grpSpPr>
        <p:sp>
          <p:nvSpPr>
            <p:cNvPr id="7447" name="Google Shape;7447;p7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9"/>
          <p:cNvGrpSpPr/>
          <p:nvPr/>
        </p:nvGrpSpPr>
        <p:grpSpPr>
          <a:xfrm>
            <a:off x="2174847" y="3624124"/>
            <a:ext cx="379497" cy="358070"/>
            <a:chOff x="-46422300" y="3936925"/>
            <a:chExt cx="320575" cy="302475"/>
          </a:xfrm>
        </p:grpSpPr>
        <p:sp>
          <p:nvSpPr>
            <p:cNvPr id="7453" name="Google Shape;7453;p7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79"/>
          <p:cNvGrpSpPr/>
          <p:nvPr/>
        </p:nvGrpSpPr>
        <p:grpSpPr>
          <a:xfrm>
            <a:off x="3952426" y="3178452"/>
            <a:ext cx="356205" cy="355258"/>
            <a:chOff x="-44914800" y="3560450"/>
            <a:chExt cx="300900" cy="300100"/>
          </a:xfrm>
        </p:grpSpPr>
        <p:sp>
          <p:nvSpPr>
            <p:cNvPr id="7456" name="Google Shape;7456;p7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79"/>
          <p:cNvGrpSpPr/>
          <p:nvPr/>
        </p:nvGrpSpPr>
        <p:grpSpPr>
          <a:xfrm>
            <a:off x="1707478" y="1387086"/>
            <a:ext cx="354311" cy="354104"/>
            <a:chOff x="-49764975" y="3183375"/>
            <a:chExt cx="299300" cy="299125"/>
          </a:xfrm>
        </p:grpSpPr>
        <p:sp>
          <p:nvSpPr>
            <p:cNvPr id="7462" name="Google Shape;7462;p7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79"/>
          <p:cNvGrpSpPr/>
          <p:nvPr/>
        </p:nvGrpSpPr>
        <p:grpSpPr>
          <a:xfrm>
            <a:off x="1707478" y="1822547"/>
            <a:ext cx="354311" cy="355909"/>
            <a:chOff x="-49764975" y="3551225"/>
            <a:chExt cx="299300" cy="300650"/>
          </a:xfrm>
        </p:grpSpPr>
        <p:sp>
          <p:nvSpPr>
            <p:cNvPr id="7472" name="Google Shape;7472;p7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79"/>
          <p:cNvGrpSpPr/>
          <p:nvPr/>
        </p:nvGrpSpPr>
        <p:grpSpPr>
          <a:xfrm>
            <a:off x="1705140" y="2259310"/>
            <a:ext cx="358987" cy="355525"/>
            <a:chOff x="-49766550" y="3920175"/>
            <a:chExt cx="303250" cy="300325"/>
          </a:xfrm>
        </p:grpSpPr>
        <p:sp>
          <p:nvSpPr>
            <p:cNvPr id="7484" name="Google Shape;7484;p7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9"/>
          <p:cNvGrpSpPr/>
          <p:nvPr/>
        </p:nvGrpSpPr>
        <p:grpSpPr>
          <a:xfrm>
            <a:off x="3920671" y="1407358"/>
            <a:ext cx="357123" cy="354341"/>
            <a:chOff x="-47892800" y="3200500"/>
            <a:chExt cx="301675" cy="299325"/>
          </a:xfrm>
        </p:grpSpPr>
        <p:sp>
          <p:nvSpPr>
            <p:cNvPr id="7489" name="Google Shape;7489;p7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79"/>
          <p:cNvGrpSpPr/>
          <p:nvPr/>
        </p:nvGrpSpPr>
        <p:grpSpPr>
          <a:xfrm>
            <a:off x="3984537" y="1843707"/>
            <a:ext cx="229391" cy="355258"/>
            <a:chOff x="-47839250" y="3569100"/>
            <a:chExt cx="193775" cy="300100"/>
          </a:xfrm>
        </p:grpSpPr>
        <p:sp>
          <p:nvSpPr>
            <p:cNvPr id="7496" name="Google Shape;7496;p7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79"/>
          <p:cNvGrpSpPr/>
          <p:nvPr/>
        </p:nvGrpSpPr>
        <p:grpSpPr>
          <a:xfrm>
            <a:off x="3921603" y="2280056"/>
            <a:ext cx="355258" cy="356205"/>
            <a:chOff x="-47892800" y="3937700"/>
            <a:chExt cx="300100" cy="300900"/>
          </a:xfrm>
        </p:grpSpPr>
        <p:sp>
          <p:nvSpPr>
            <p:cNvPr id="7503" name="Google Shape;7503;p7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79"/>
          <p:cNvGrpSpPr/>
          <p:nvPr/>
        </p:nvGrpSpPr>
        <p:grpSpPr>
          <a:xfrm>
            <a:off x="2626898" y="2773770"/>
            <a:ext cx="355258" cy="311458"/>
            <a:chOff x="-46042675" y="3218600"/>
            <a:chExt cx="300100" cy="263100"/>
          </a:xfrm>
        </p:grpSpPr>
        <p:sp>
          <p:nvSpPr>
            <p:cNvPr id="7512" name="Google Shape;7512;p7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9"/>
          <p:cNvGrpSpPr/>
          <p:nvPr/>
        </p:nvGrpSpPr>
        <p:grpSpPr>
          <a:xfrm>
            <a:off x="2626898" y="3188219"/>
            <a:ext cx="355258" cy="323118"/>
            <a:chOff x="-46042675" y="3568700"/>
            <a:chExt cx="300100" cy="272950"/>
          </a:xfrm>
        </p:grpSpPr>
        <p:sp>
          <p:nvSpPr>
            <p:cNvPr id="7519" name="Google Shape;7519;p7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79"/>
          <p:cNvGrpSpPr/>
          <p:nvPr/>
        </p:nvGrpSpPr>
        <p:grpSpPr>
          <a:xfrm>
            <a:off x="2668849" y="3625189"/>
            <a:ext cx="271357" cy="356057"/>
            <a:chOff x="-46007225" y="3937825"/>
            <a:chExt cx="229225" cy="300775"/>
          </a:xfrm>
        </p:grpSpPr>
        <p:sp>
          <p:nvSpPr>
            <p:cNvPr id="7524" name="Google Shape;7524;p7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79"/>
          <p:cNvGrpSpPr/>
          <p:nvPr/>
        </p:nvGrpSpPr>
        <p:grpSpPr>
          <a:xfrm>
            <a:off x="3974341" y="3615275"/>
            <a:ext cx="312375" cy="357596"/>
            <a:chOff x="-44895900" y="3929450"/>
            <a:chExt cx="263875" cy="302075"/>
          </a:xfrm>
        </p:grpSpPr>
        <p:sp>
          <p:nvSpPr>
            <p:cNvPr id="7535" name="Google Shape;7535;p7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79"/>
          <p:cNvGrpSpPr/>
          <p:nvPr/>
        </p:nvGrpSpPr>
        <p:grpSpPr>
          <a:xfrm>
            <a:off x="2148160" y="1398036"/>
            <a:ext cx="356205" cy="332885"/>
            <a:chOff x="-49397175" y="3192625"/>
            <a:chExt cx="300900" cy="281200"/>
          </a:xfrm>
        </p:grpSpPr>
        <p:sp>
          <p:nvSpPr>
            <p:cNvPr id="7542" name="Google Shape;7542;p7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79"/>
          <p:cNvGrpSpPr/>
          <p:nvPr/>
        </p:nvGrpSpPr>
        <p:grpSpPr>
          <a:xfrm>
            <a:off x="2174263" y="1822251"/>
            <a:ext cx="304000" cy="356205"/>
            <a:chOff x="-49375900" y="3550975"/>
            <a:chExt cx="256800" cy="300900"/>
          </a:xfrm>
        </p:grpSpPr>
        <p:sp>
          <p:nvSpPr>
            <p:cNvPr id="7550" name="Google Shape;7550;p7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9"/>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9"/>
          <p:cNvGrpSpPr/>
          <p:nvPr/>
        </p:nvGrpSpPr>
        <p:grpSpPr>
          <a:xfrm>
            <a:off x="2169616" y="2259546"/>
            <a:ext cx="313293" cy="356205"/>
            <a:chOff x="-49378250" y="3920375"/>
            <a:chExt cx="264650" cy="300900"/>
          </a:xfrm>
        </p:grpSpPr>
        <p:sp>
          <p:nvSpPr>
            <p:cNvPr id="7562" name="Google Shape;7562;p7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79"/>
          <p:cNvGrpSpPr/>
          <p:nvPr/>
        </p:nvGrpSpPr>
        <p:grpSpPr>
          <a:xfrm>
            <a:off x="888604" y="2752344"/>
            <a:ext cx="312375" cy="357123"/>
            <a:chOff x="-47505300" y="3200500"/>
            <a:chExt cx="263875" cy="301675"/>
          </a:xfrm>
        </p:grpSpPr>
        <p:sp>
          <p:nvSpPr>
            <p:cNvPr id="7570" name="Google Shape;7570;p7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9"/>
          <p:cNvGrpSpPr/>
          <p:nvPr/>
        </p:nvGrpSpPr>
        <p:grpSpPr>
          <a:xfrm>
            <a:off x="866704" y="3188692"/>
            <a:ext cx="356176" cy="355051"/>
            <a:chOff x="-47524975" y="3569100"/>
            <a:chExt cx="300875" cy="299925"/>
          </a:xfrm>
        </p:grpSpPr>
        <p:sp>
          <p:nvSpPr>
            <p:cNvPr id="7584" name="Google Shape;7584;p7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79"/>
          <p:cNvGrpSpPr/>
          <p:nvPr/>
        </p:nvGrpSpPr>
        <p:grpSpPr>
          <a:xfrm>
            <a:off x="867162" y="3667954"/>
            <a:ext cx="355258" cy="270410"/>
            <a:chOff x="-47523400" y="3973950"/>
            <a:chExt cx="300100" cy="228425"/>
          </a:xfrm>
        </p:grpSpPr>
        <p:sp>
          <p:nvSpPr>
            <p:cNvPr id="7590" name="Google Shape;7590;p7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79"/>
          <p:cNvGrpSpPr/>
          <p:nvPr/>
        </p:nvGrpSpPr>
        <p:grpSpPr>
          <a:xfrm>
            <a:off x="3072283" y="2750953"/>
            <a:ext cx="354341" cy="357596"/>
            <a:chOff x="-45673275" y="3199325"/>
            <a:chExt cx="299325" cy="302075"/>
          </a:xfrm>
        </p:grpSpPr>
        <p:sp>
          <p:nvSpPr>
            <p:cNvPr id="7596" name="Google Shape;7596;p7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9"/>
          <p:cNvGrpSpPr/>
          <p:nvPr/>
        </p:nvGrpSpPr>
        <p:grpSpPr>
          <a:xfrm>
            <a:off x="3071351" y="3209202"/>
            <a:ext cx="356205" cy="314240"/>
            <a:chOff x="-45674075" y="3586425"/>
            <a:chExt cx="300900" cy="265450"/>
          </a:xfrm>
        </p:grpSpPr>
        <p:sp>
          <p:nvSpPr>
            <p:cNvPr id="7600" name="Google Shape;7600;p7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79"/>
          <p:cNvGrpSpPr/>
          <p:nvPr/>
        </p:nvGrpSpPr>
        <p:grpSpPr>
          <a:xfrm>
            <a:off x="3072283" y="3625041"/>
            <a:ext cx="354341" cy="356205"/>
            <a:chOff x="-45673275" y="3937700"/>
            <a:chExt cx="299325" cy="300900"/>
          </a:xfrm>
        </p:grpSpPr>
        <p:sp>
          <p:nvSpPr>
            <p:cNvPr id="7603" name="Google Shape;7603;p7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79"/>
          <p:cNvGrpSpPr/>
          <p:nvPr/>
        </p:nvGrpSpPr>
        <p:grpSpPr>
          <a:xfrm>
            <a:off x="2186449" y="4117825"/>
            <a:ext cx="356205" cy="356205"/>
            <a:chOff x="-44512325" y="3176075"/>
            <a:chExt cx="300900" cy="300900"/>
          </a:xfrm>
        </p:grpSpPr>
        <p:sp>
          <p:nvSpPr>
            <p:cNvPr id="7610" name="Google Shape;7610;p7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79"/>
          <p:cNvGrpSpPr/>
          <p:nvPr/>
        </p:nvGrpSpPr>
        <p:grpSpPr>
          <a:xfrm>
            <a:off x="2589789" y="1386849"/>
            <a:ext cx="354341" cy="354341"/>
            <a:chOff x="-49027775" y="3183175"/>
            <a:chExt cx="299325" cy="299325"/>
          </a:xfrm>
        </p:grpSpPr>
        <p:sp>
          <p:nvSpPr>
            <p:cNvPr id="7614" name="Google Shape;7614;p7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9"/>
          <p:cNvGrpSpPr/>
          <p:nvPr/>
        </p:nvGrpSpPr>
        <p:grpSpPr>
          <a:xfrm>
            <a:off x="2589330" y="1822251"/>
            <a:ext cx="355258" cy="357152"/>
            <a:chOff x="-49027775" y="3550975"/>
            <a:chExt cx="300100" cy="301700"/>
          </a:xfrm>
        </p:grpSpPr>
        <p:sp>
          <p:nvSpPr>
            <p:cNvPr id="7619" name="Google Shape;7619;p7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9"/>
          <p:cNvGrpSpPr/>
          <p:nvPr/>
        </p:nvGrpSpPr>
        <p:grpSpPr>
          <a:xfrm>
            <a:off x="2587406" y="2259310"/>
            <a:ext cx="359106" cy="355525"/>
            <a:chOff x="-49031025" y="3920175"/>
            <a:chExt cx="303350" cy="300325"/>
          </a:xfrm>
        </p:grpSpPr>
        <p:sp>
          <p:nvSpPr>
            <p:cNvPr id="7630" name="Google Shape;7630;p7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79"/>
          <p:cNvGrpSpPr/>
          <p:nvPr/>
        </p:nvGrpSpPr>
        <p:grpSpPr>
          <a:xfrm>
            <a:off x="1303511" y="2752344"/>
            <a:ext cx="356176" cy="354341"/>
            <a:chOff x="-47155575" y="3200500"/>
            <a:chExt cx="300875" cy="299325"/>
          </a:xfrm>
        </p:grpSpPr>
        <p:sp>
          <p:nvSpPr>
            <p:cNvPr id="7637" name="Google Shape;7637;p7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79"/>
          <p:cNvGrpSpPr/>
          <p:nvPr/>
        </p:nvGrpSpPr>
        <p:grpSpPr>
          <a:xfrm>
            <a:off x="1303970" y="3188692"/>
            <a:ext cx="355258" cy="355258"/>
            <a:chOff x="-47154800" y="3569100"/>
            <a:chExt cx="300100" cy="300100"/>
          </a:xfrm>
        </p:grpSpPr>
        <p:sp>
          <p:nvSpPr>
            <p:cNvPr id="7644" name="Google Shape;7644;p7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79"/>
          <p:cNvGrpSpPr/>
          <p:nvPr/>
        </p:nvGrpSpPr>
        <p:grpSpPr>
          <a:xfrm>
            <a:off x="1304443" y="3626905"/>
            <a:ext cx="354311" cy="353423"/>
            <a:chOff x="-47154000" y="3939275"/>
            <a:chExt cx="299300" cy="298550"/>
          </a:xfrm>
        </p:grpSpPr>
        <p:sp>
          <p:nvSpPr>
            <p:cNvPr id="7651" name="Google Shape;7651;p7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79"/>
          <p:cNvGrpSpPr/>
          <p:nvPr/>
        </p:nvGrpSpPr>
        <p:grpSpPr>
          <a:xfrm>
            <a:off x="3529733" y="2752344"/>
            <a:ext cx="312375" cy="354341"/>
            <a:chOff x="-45286550" y="3200500"/>
            <a:chExt cx="263875" cy="299325"/>
          </a:xfrm>
        </p:grpSpPr>
        <p:sp>
          <p:nvSpPr>
            <p:cNvPr id="7656" name="Google Shape;7656;p7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79"/>
          <p:cNvGrpSpPr/>
          <p:nvPr/>
        </p:nvGrpSpPr>
        <p:grpSpPr>
          <a:xfrm>
            <a:off x="3529733" y="3189639"/>
            <a:ext cx="312375" cy="354311"/>
            <a:chOff x="-45286550" y="3569900"/>
            <a:chExt cx="263875" cy="299300"/>
          </a:xfrm>
        </p:grpSpPr>
        <p:sp>
          <p:nvSpPr>
            <p:cNvPr id="7660" name="Google Shape;7660;p7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79"/>
          <p:cNvGrpSpPr/>
          <p:nvPr/>
        </p:nvGrpSpPr>
        <p:grpSpPr>
          <a:xfrm>
            <a:off x="3540920" y="3625988"/>
            <a:ext cx="290001" cy="355258"/>
            <a:chOff x="-45277900" y="3938500"/>
            <a:chExt cx="244975" cy="300100"/>
          </a:xfrm>
        </p:grpSpPr>
        <p:sp>
          <p:nvSpPr>
            <p:cNvPr id="7667" name="Google Shape;7667;p7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9"/>
          <p:cNvGrpSpPr/>
          <p:nvPr/>
        </p:nvGrpSpPr>
        <p:grpSpPr>
          <a:xfrm>
            <a:off x="2626869" y="4095090"/>
            <a:ext cx="355258" cy="355258"/>
            <a:chOff x="-44502875" y="3576975"/>
            <a:chExt cx="300100" cy="300100"/>
          </a:xfrm>
        </p:grpSpPr>
        <p:sp>
          <p:nvSpPr>
            <p:cNvPr id="7672" name="Google Shape;7672;p7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79"/>
          <p:cNvGrpSpPr/>
          <p:nvPr/>
        </p:nvGrpSpPr>
        <p:grpSpPr>
          <a:xfrm>
            <a:off x="4835456" y="1828361"/>
            <a:ext cx="356196" cy="354670"/>
            <a:chOff x="-13946200" y="3647075"/>
            <a:chExt cx="353650" cy="352100"/>
          </a:xfrm>
        </p:grpSpPr>
        <p:sp>
          <p:nvSpPr>
            <p:cNvPr id="7676" name="Google Shape;7676;p7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79"/>
          <p:cNvGrpSpPr/>
          <p:nvPr/>
        </p:nvGrpSpPr>
        <p:grpSpPr>
          <a:xfrm>
            <a:off x="6618849" y="1387844"/>
            <a:ext cx="357002" cy="354267"/>
            <a:chOff x="-12163025" y="3214275"/>
            <a:chExt cx="354450" cy="351700"/>
          </a:xfrm>
        </p:grpSpPr>
        <p:sp>
          <p:nvSpPr>
            <p:cNvPr id="7683" name="Google Shape;7683;p7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9"/>
          <p:cNvGrpSpPr/>
          <p:nvPr/>
        </p:nvGrpSpPr>
        <p:grpSpPr>
          <a:xfrm>
            <a:off x="6619629" y="1827581"/>
            <a:ext cx="355441" cy="356232"/>
            <a:chOff x="-12160675" y="3647875"/>
            <a:chExt cx="352900" cy="353650"/>
          </a:xfrm>
        </p:grpSpPr>
        <p:sp>
          <p:nvSpPr>
            <p:cNvPr id="7687" name="Google Shape;7687;p7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79"/>
          <p:cNvGrpSpPr/>
          <p:nvPr/>
        </p:nvGrpSpPr>
        <p:grpSpPr>
          <a:xfrm>
            <a:off x="6630345" y="2272036"/>
            <a:ext cx="354635" cy="356232"/>
            <a:chOff x="-12160675" y="4081850"/>
            <a:chExt cx="352100" cy="353650"/>
          </a:xfrm>
        </p:grpSpPr>
        <p:sp>
          <p:nvSpPr>
            <p:cNvPr id="7695" name="Google Shape;7695;p7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79"/>
          <p:cNvGrpSpPr/>
          <p:nvPr/>
        </p:nvGrpSpPr>
        <p:grpSpPr>
          <a:xfrm>
            <a:off x="4835311" y="2746480"/>
            <a:ext cx="355416" cy="355652"/>
            <a:chOff x="-10391650" y="3180600"/>
            <a:chExt cx="352875" cy="353075"/>
          </a:xfrm>
        </p:grpSpPr>
        <p:sp>
          <p:nvSpPr>
            <p:cNvPr id="7702" name="Google Shape;7702;p7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79"/>
          <p:cNvGrpSpPr/>
          <p:nvPr/>
        </p:nvGrpSpPr>
        <p:grpSpPr>
          <a:xfrm>
            <a:off x="4835310" y="3223278"/>
            <a:ext cx="354635" cy="353890"/>
            <a:chOff x="-10390875" y="3616350"/>
            <a:chExt cx="352100" cy="351325"/>
          </a:xfrm>
        </p:grpSpPr>
        <p:sp>
          <p:nvSpPr>
            <p:cNvPr id="7709" name="Google Shape;7709;p7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9"/>
          <p:cNvGrpSpPr/>
          <p:nvPr/>
        </p:nvGrpSpPr>
        <p:grpSpPr>
          <a:xfrm>
            <a:off x="7502285" y="2747943"/>
            <a:ext cx="312585" cy="354670"/>
            <a:chOff x="-10370400" y="4049550"/>
            <a:chExt cx="310350" cy="352100"/>
          </a:xfrm>
        </p:grpSpPr>
        <p:sp>
          <p:nvSpPr>
            <p:cNvPr id="7713" name="Google Shape;7713;p7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79"/>
          <p:cNvGrpSpPr/>
          <p:nvPr/>
        </p:nvGrpSpPr>
        <p:grpSpPr>
          <a:xfrm>
            <a:off x="6606541" y="2746884"/>
            <a:ext cx="379236" cy="354847"/>
            <a:chOff x="-8674650" y="3210975"/>
            <a:chExt cx="376525" cy="352275"/>
          </a:xfrm>
        </p:grpSpPr>
        <p:sp>
          <p:nvSpPr>
            <p:cNvPr id="7719" name="Google Shape;7719;p7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79"/>
          <p:cNvGrpSpPr/>
          <p:nvPr/>
        </p:nvGrpSpPr>
        <p:grpSpPr>
          <a:xfrm>
            <a:off x="5278038" y="1828361"/>
            <a:ext cx="356221" cy="354670"/>
            <a:chOff x="-13512225" y="3647075"/>
            <a:chExt cx="353675" cy="352100"/>
          </a:xfrm>
        </p:grpSpPr>
        <p:sp>
          <p:nvSpPr>
            <p:cNvPr id="7726" name="Google Shape;7726;p7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79"/>
          <p:cNvGrpSpPr/>
          <p:nvPr/>
        </p:nvGrpSpPr>
        <p:grpSpPr>
          <a:xfrm>
            <a:off x="5288351" y="2272427"/>
            <a:ext cx="356221" cy="355451"/>
            <a:chOff x="-13512225" y="4080275"/>
            <a:chExt cx="353675" cy="352875"/>
          </a:xfrm>
        </p:grpSpPr>
        <p:sp>
          <p:nvSpPr>
            <p:cNvPr id="7737" name="Google Shape;7737;p7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79"/>
          <p:cNvGrpSpPr/>
          <p:nvPr/>
        </p:nvGrpSpPr>
        <p:grpSpPr>
          <a:xfrm>
            <a:off x="7061431" y="1419788"/>
            <a:ext cx="356196" cy="290379"/>
            <a:chOff x="-11728250" y="3245400"/>
            <a:chExt cx="353650" cy="288275"/>
          </a:xfrm>
        </p:grpSpPr>
        <p:sp>
          <p:nvSpPr>
            <p:cNvPr id="7749" name="Google Shape;7749;p7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79"/>
          <p:cNvGrpSpPr/>
          <p:nvPr/>
        </p:nvGrpSpPr>
        <p:grpSpPr>
          <a:xfrm>
            <a:off x="7093939" y="2272427"/>
            <a:ext cx="311804" cy="355451"/>
            <a:chOff x="-11703850" y="4081850"/>
            <a:chExt cx="309575" cy="352875"/>
          </a:xfrm>
        </p:grpSpPr>
        <p:sp>
          <p:nvSpPr>
            <p:cNvPr id="7755" name="Google Shape;7755;p7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79"/>
          <p:cNvGrpSpPr/>
          <p:nvPr/>
        </p:nvGrpSpPr>
        <p:grpSpPr>
          <a:xfrm>
            <a:off x="5282595" y="2746580"/>
            <a:ext cx="357002" cy="355451"/>
            <a:chOff x="-9958475" y="3180025"/>
            <a:chExt cx="354450" cy="352875"/>
          </a:xfrm>
        </p:grpSpPr>
        <p:sp>
          <p:nvSpPr>
            <p:cNvPr id="7764" name="Google Shape;7764;p7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79"/>
          <p:cNvGrpSpPr/>
          <p:nvPr/>
        </p:nvGrpSpPr>
        <p:grpSpPr>
          <a:xfrm>
            <a:off x="5291722" y="3222561"/>
            <a:ext cx="337966" cy="355325"/>
            <a:chOff x="-9949025" y="3615575"/>
            <a:chExt cx="335550" cy="352750"/>
          </a:xfrm>
        </p:grpSpPr>
        <p:sp>
          <p:nvSpPr>
            <p:cNvPr id="7768" name="Google Shape;7768;p7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79"/>
          <p:cNvGrpSpPr/>
          <p:nvPr/>
        </p:nvGrpSpPr>
        <p:grpSpPr>
          <a:xfrm>
            <a:off x="7926568" y="2746067"/>
            <a:ext cx="360175" cy="358423"/>
            <a:chOff x="-9961625" y="4048175"/>
            <a:chExt cx="357600" cy="355825"/>
          </a:xfrm>
        </p:grpSpPr>
        <p:sp>
          <p:nvSpPr>
            <p:cNvPr id="7772" name="Google Shape;7772;p7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79"/>
          <p:cNvGrpSpPr/>
          <p:nvPr/>
        </p:nvGrpSpPr>
        <p:grpSpPr>
          <a:xfrm>
            <a:off x="6613289" y="3221579"/>
            <a:ext cx="364959" cy="357289"/>
            <a:chOff x="-8680950" y="3624225"/>
            <a:chExt cx="362350" cy="354700"/>
          </a:xfrm>
        </p:grpSpPr>
        <p:sp>
          <p:nvSpPr>
            <p:cNvPr id="7779" name="Google Shape;7779;p7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79"/>
          <p:cNvGrpSpPr/>
          <p:nvPr/>
        </p:nvGrpSpPr>
        <p:grpSpPr>
          <a:xfrm>
            <a:off x="5749533" y="1387239"/>
            <a:ext cx="313365" cy="355476"/>
            <a:chOff x="-13056975" y="3212300"/>
            <a:chExt cx="311125" cy="352900"/>
          </a:xfrm>
        </p:grpSpPr>
        <p:sp>
          <p:nvSpPr>
            <p:cNvPr id="7786" name="Google Shape;7786;p7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79"/>
          <p:cNvGrpSpPr/>
          <p:nvPr/>
        </p:nvGrpSpPr>
        <p:grpSpPr>
          <a:xfrm>
            <a:off x="5726921" y="1828034"/>
            <a:ext cx="358588" cy="355325"/>
            <a:chOff x="-13077450" y="3647075"/>
            <a:chExt cx="356025" cy="352750"/>
          </a:xfrm>
        </p:grpSpPr>
        <p:sp>
          <p:nvSpPr>
            <p:cNvPr id="7791" name="Google Shape;7791;p7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79"/>
          <p:cNvGrpSpPr/>
          <p:nvPr/>
        </p:nvGrpSpPr>
        <p:grpSpPr>
          <a:xfrm>
            <a:off x="5738027" y="2271633"/>
            <a:ext cx="357002" cy="357037"/>
            <a:chOff x="-13079025" y="4079475"/>
            <a:chExt cx="354450" cy="354450"/>
          </a:xfrm>
        </p:grpSpPr>
        <p:sp>
          <p:nvSpPr>
            <p:cNvPr id="7795" name="Google Shape;7795;p7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79"/>
          <p:cNvGrpSpPr/>
          <p:nvPr/>
        </p:nvGrpSpPr>
        <p:grpSpPr>
          <a:xfrm>
            <a:off x="7511094" y="1387642"/>
            <a:ext cx="356221" cy="354670"/>
            <a:chOff x="-11292700" y="3213875"/>
            <a:chExt cx="353675" cy="352100"/>
          </a:xfrm>
        </p:grpSpPr>
        <p:sp>
          <p:nvSpPr>
            <p:cNvPr id="7800" name="Google Shape;7800;p7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9"/>
          <p:cNvGrpSpPr/>
          <p:nvPr/>
        </p:nvGrpSpPr>
        <p:grpSpPr>
          <a:xfrm>
            <a:off x="7505152" y="1827581"/>
            <a:ext cx="368106" cy="356232"/>
            <a:chOff x="-11299000" y="3647875"/>
            <a:chExt cx="365475" cy="353650"/>
          </a:xfrm>
        </p:grpSpPr>
        <p:sp>
          <p:nvSpPr>
            <p:cNvPr id="7808" name="Google Shape;7808;p7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79"/>
          <p:cNvGrpSpPr/>
          <p:nvPr/>
        </p:nvGrpSpPr>
        <p:grpSpPr>
          <a:xfrm>
            <a:off x="7520614" y="2283532"/>
            <a:ext cx="357808" cy="333240"/>
            <a:chOff x="-11295075" y="4092875"/>
            <a:chExt cx="355250" cy="330825"/>
          </a:xfrm>
        </p:grpSpPr>
        <p:sp>
          <p:nvSpPr>
            <p:cNvPr id="7815" name="Google Shape;7815;p7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9"/>
          <p:cNvGrpSpPr/>
          <p:nvPr/>
        </p:nvGrpSpPr>
        <p:grpSpPr>
          <a:xfrm>
            <a:off x="5746214" y="2746580"/>
            <a:ext cx="312585" cy="355451"/>
            <a:chOff x="-9500075" y="3180800"/>
            <a:chExt cx="310350" cy="352875"/>
          </a:xfrm>
        </p:grpSpPr>
        <p:sp>
          <p:nvSpPr>
            <p:cNvPr id="7821" name="Google Shape;7821;p7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79"/>
          <p:cNvGrpSpPr/>
          <p:nvPr/>
        </p:nvGrpSpPr>
        <p:grpSpPr>
          <a:xfrm>
            <a:off x="5724005" y="3222095"/>
            <a:ext cx="356221" cy="356257"/>
            <a:chOff x="-9523700" y="3614000"/>
            <a:chExt cx="353675" cy="353675"/>
          </a:xfrm>
        </p:grpSpPr>
        <p:sp>
          <p:nvSpPr>
            <p:cNvPr id="7831" name="Google Shape;7831;p7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9"/>
          <p:cNvGrpSpPr/>
          <p:nvPr/>
        </p:nvGrpSpPr>
        <p:grpSpPr>
          <a:xfrm>
            <a:off x="7508956" y="3244737"/>
            <a:ext cx="356221" cy="354670"/>
            <a:chOff x="-9523700" y="4049550"/>
            <a:chExt cx="353675" cy="352100"/>
          </a:xfrm>
        </p:grpSpPr>
        <p:sp>
          <p:nvSpPr>
            <p:cNvPr id="7841" name="Google Shape;7841;p7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9"/>
          <p:cNvGrpSpPr/>
          <p:nvPr/>
        </p:nvGrpSpPr>
        <p:grpSpPr>
          <a:xfrm>
            <a:off x="7065071" y="3244710"/>
            <a:ext cx="357002" cy="311029"/>
            <a:chOff x="-8209150" y="3659675"/>
            <a:chExt cx="354450" cy="308775"/>
          </a:xfrm>
        </p:grpSpPr>
        <p:sp>
          <p:nvSpPr>
            <p:cNvPr id="7849" name="Google Shape;7849;p7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79"/>
          <p:cNvGrpSpPr/>
          <p:nvPr/>
        </p:nvGrpSpPr>
        <p:grpSpPr>
          <a:xfrm>
            <a:off x="6178632" y="2273623"/>
            <a:ext cx="356221" cy="353059"/>
            <a:chOff x="-12643475" y="4081850"/>
            <a:chExt cx="353675" cy="350500"/>
          </a:xfrm>
        </p:grpSpPr>
        <p:sp>
          <p:nvSpPr>
            <p:cNvPr id="7856" name="Google Shape;7856;p7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0" name="Google Shape;7860;p79"/>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1" name="Google Shape;7861;p79"/>
          <p:cNvGrpSpPr/>
          <p:nvPr/>
        </p:nvGrpSpPr>
        <p:grpSpPr>
          <a:xfrm>
            <a:off x="7961232" y="2283532"/>
            <a:ext cx="356221" cy="333240"/>
            <a:chOff x="-10858725" y="4092875"/>
            <a:chExt cx="353675" cy="330825"/>
          </a:xfrm>
        </p:grpSpPr>
        <p:sp>
          <p:nvSpPr>
            <p:cNvPr id="7862" name="Google Shape;7862;p7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79"/>
          <p:cNvGrpSpPr/>
          <p:nvPr/>
        </p:nvGrpSpPr>
        <p:grpSpPr>
          <a:xfrm>
            <a:off x="6219755" y="3222498"/>
            <a:ext cx="252278" cy="355451"/>
            <a:chOff x="-9039300" y="3614000"/>
            <a:chExt cx="250475" cy="352875"/>
          </a:xfrm>
        </p:grpSpPr>
        <p:sp>
          <p:nvSpPr>
            <p:cNvPr id="7869" name="Google Shape;7869;p7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79"/>
          <p:cNvGrpSpPr/>
          <p:nvPr/>
        </p:nvGrpSpPr>
        <p:grpSpPr>
          <a:xfrm>
            <a:off x="7951721" y="3244737"/>
            <a:ext cx="354635" cy="354670"/>
            <a:chOff x="-9088150" y="4049550"/>
            <a:chExt cx="352100" cy="352100"/>
          </a:xfrm>
        </p:grpSpPr>
        <p:sp>
          <p:nvSpPr>
            <p:cNvPr id="7872" name="Google Shape;7872;p7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79"/>
          <p:cNvGrpSpPr/>
          <p:nvPr/>
        </p:nvGrpSpPr>
        <p:grpSpPr>
          <a:xfrm>
            <a:off x="7086085" y="2746970"/>
            <a:ext cx="315757" cy="354670"/>
            <a:chOff x="-8191825" y="3174500"/>
            <a:chExt cx="313500" cy="352100"/>
          </a:xfrm>
        </p:grpSpPr>
        <p:sp>
          <p:nvSpPr>
            <p:cNvPr id="7879" name="Google Shape;7879;p7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79"/>
          <p:cNvGrpSpPr/>
          <p:nvPr/>
        </p:nvGrpSpPr>
        <p:grpSpPr>
          <a:xfrm>
            <a:off x="4835443" y="1387491"/>
            <a:ext cx="356221" cy="354973"/>
            <a:chOff x="-13947000" y="3212800"/>
            <a:chExt cx="353675" cy="352400"/>
          </a:xfrm>
        </p:grpSpPr>
        <p:sp>
          <p:nvSpPr>
            <p:cNvPr id="7883" name="Google Shape;7883;p7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5" name="Google Shape;7885;p79"/>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6" name="Google Shape;7886;p79"/>
          <p:cNvGrpSpPr/>
          <p:nvPr/>
        </p:nvGrpSpPr>
        <p:grpSpPr>
          <a:xfrm>
            <a:off x="5278038" y="1386849"/>
            <a:ext cx="356221" cy="356257"/>
            <a:chOff x="-13512225" y="3211525"/>
            <a:chExt cx="353675" cy="353675"/>
          </a:xfrm>
        </p:grpSpPr>
        <p:sp>
          <p:nvSpPr>
            <p:cNvPr id="7887" name="Google Shape;7887;p7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9"/>
          <p:cNvGrpSpPr/>
          <p:nvPr/>
        </p:nvGrpSpPr>
        <p:grpSpPr>
          <a:xfrm>
            <a:off x="6168320" y="1387239"/>
            <a:ext cx="356221" cy="355476"/>
            <a:chOff x="-12643475" y="3212300"/>
            <a:chExt cx="353675" cy="352900"/>
          </a:xfrm>
        </p:grpSpPr>
        <p:sp>
          <p:nvSpPr>
            <p:cNvPr id="7893" name="Google Shape;7893;p7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79"/>
          <p:cNvGrpSpPr/>
          <p:nvPr/>
        </p:nvGrpSpPr>
        <p:grpSpPr>
          <a:xfrm>
            <a:off x="6168320" y="1839013"/>
            <a:ext cx="356221" cy="333366"/>
            <a:chOff x="-12643475" y="3657325"/>
            <a:chExt cx="353675" cy="330950"/>
          </a:xfrm>
        </p:grpSpPr>
        <p:sp>
          <p:nvSpPr>
            <p:cNvPr id="7903" name="Google Shape;7903;p7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79"/>
          <p:cNvGrpSpPr/>
          <p:nvPr/>
        </p:nvGrpSpPr>
        <p:grpSpPr>
          <a:xfrm>
            <a:off x="7951322" y="1387642"/>
            <a:ext cx="355416" cy="354670"/>
            <a:chOff x="-10857925" y="3213875"/>
            <a:chExt cx="352875" cy="352100"/>
          </a:xfrm>
        </p:grpSpPr>
        <p:sp>
          <p:nvSpPr>
            <p:cNvPr id="7910" name="Google Shape;7910;p7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79"/>
          <p:cNvGrpSpPr/>
          <p:nvPr/>
        </p:nvGrpSpPr>
        <p:grpSpPr>
          <a:xfrm>
            <a:off x="6168237" y="2747071"/>
            <a:ext cx="356096" cy="354469"/>
            <a:chOff x="-9089725" y="3180200"/>
            <a:chExt cx="353550" cy="351900"/>
          </a:xfrm>
        </p:grpSpPr>
        <p:sp>
          <p:nvSpPr>
            <p:cNvPr id="7921" name="Google Shape;7921;p7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79"/>
          <p:cNvGrpSpPr/>
          <p:nvPr/>
        </p:nvGrpSpPr>
        <p:grpSpPr>
          <a:xfrm>
            <a:off x="7060235" y="1826875"/>
            <a:ext cx="358588" cy="357642"/>
            <a:chOff x="7083760" y="1971660"/>
            <a:chExt cx="358588" cy="357642"/>
          </a:xfrm>
        </p:grpSpPr>
        <p:sp>
          <p:nvSpPr>
            <p:cNvPr id="7924" name="Google Shape;7924;p7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6" name="Google Shape;7936;p7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37" name="Google Shape;7937;p7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41" name="Shape 7941"/>
        <p:cNvGrpSpPr/>
        <p:nvPr/>
      </p:nvGrpSpPr>
      <p:grpSpPr>
        <a:xfrm>
          <a:off x="0" y="0"/>
          <a:ext cx="0" cy="0"/>
          <a:chOff x="0" y="0"/>
          <a:chExt cx="0" cy="0"/>
        </a:xfrm>
      </p:grpSpPr>
      <p:sp>
        <p:nvSpPr>
          <p:cNvPr id="7942" name="Google Shape;7942;p80"/>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3" name="Google Shape;7943;p80"/>
          <p:cNvGrpSpPr/>
          <p:nvPr/>
        </p:nvGrpSpPr>
        <p:grpSpPr>
          <a:xfrm>
            <a:off x="719610" y="2243507"/>
            <a:ext cx="452798" cy="449473"/>
            <a:chOff x="-21322300" y="3693325"/>
            <a:chExt cx="306400" cy="304150"/>
          </a:xfrm>
        </p:grpSpPr>
        <p:sp>
          <p:nvSpPr>
            <p:cNvPr id="7944" name="Google Shape;7944;p8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80"/>
          <p:cNvGrpSpPr/>
          <p:nvPr/>
        </p:nvGrpSpPr>
        <p:grpSpPr>
          <a:xfrm>
            <a:off x="719019" y="2810244"/>
            <a:ext cx="453980" cy="422540"/>
            <a:chOff x="-21322300" y="4077125"/>
            <a:chExt cx="307200" cy="285925"/>
          </a:xfrm>
        </p:grpSpPr>
        <p:sp>
          <p:nvSpPr>
            <p:cNvPr id="7949" name="Google Shape;7949;p8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0"/>
          <p:cNvGrpSpPr/>
          <p:nvPr/>
        </p:nvGrpSpPr>
        <p:grpSpPr>
          <a:xfrm>
            <a:off x="3496195" y="1689128"/>
            <a:ext cx="451653" cy="450212"/>
            <a:chOff x="-19394200" y="3333800"/>
            <a:chExt cx="305625" cy="304650"/>
          </a:xfrm>
        </p:grpSpPr>
        <p:sp>
          <p:nvSpPr>
            <p:cNvPr id="7962" name="Google Shape;7962;p8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80"/>
          <p:cNvGrpSpPr/>
          <p:nvPr/>
        </p:nvGrpSpPr>
        <p:grpSpPr>
          <a:xfrm>
            <a:off x="3495032" y="2243580"/>
            <a:ext cx="453980" cy="449325"/>
            <a:chOff x="-19396575" y="3708500"/>
            <a:chExt cx="307200" cy="304050"/>
          </a:xfrm>
        </p:grpSpPr>
        <p:sp>
          <p:nvSpPr>
            <p:cNvPr id="7972" name="Google Shape;7972;p8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0"/>
          <p:cNvGrpSpPr/>
          <p:nvPr/>
        </p:nvGrpSpPr>
        <p:grpSpPr>
          <a:xfrm>
            <a:off x="3489212" y="2796461"/>
            <a:ext cx="465618" cy="450101"/>
            <a:chOff x="-19394200" y="4084200"/>
            <a:chExt cx="315075" cy="304575"/>
          </a:xfrm>
        </p:grpSpPr>
        <p:sp>
          <p:nvSpPr>
            <p:cNvPr id="7976" name="Google Shape;7976;p8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0"/>
          <p:cNvGrpSpPr/>
          <p:nvPr/>
        </p:nvGrpSpPr>
        <p:grpSpPr>
          <a:xfrm>
            <a:off x="6294923" y="1689001"/>
            <a:ext cx="400447" cy="450470"/>
            <a:chOff x="-17526750" y="3309200"/>
            <a:chExt cx="270975" cy="304825"/>
          </a:xfrm>
        </p:grpSpPr>
        <p:sp>
          <p:nvSpPr>
            <p:cNvPr id="7983" name="Google Shape;7983;p8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80"/>
          <p:cNvGrpSpPr/>
          <p:nvPr/>
        </p:nvGrpSpPr>
        <p:grpSpPr>
          <a:xfrm>
            <a:off x="6271075" y="2244173"/>
            <a:ext cx="448143" cy="448143"/>
            <a:chOff x="-17542500" y="3684100"/>
            <a:chExt cx="303250" cy="303250"/>
          </a:xfrm>
        </p:grpSpPr>
        <p:sp>
          <p:nvSpPr>
            <p:cNvPr id="7989" name="Google Shape;7989;p8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80"/>
          <p:cNvGrpSpPr/>
          <p:nvPr/>
        </p:nvGrpSpPr>
        <p:grpSpPr>
          <a:xfrm>
            <a:off x="6270484" y="2810817"/>
            <a:ext cx="449325" cy="421395"/>
            <a:chOff x="-17542500" y="4068450"/>
            <a:chExt cx="304050" cy="285150"/>
          </a:xfrm>
        </p:grpSpPr>
        <p:sp>
          <p:nvSpPr>
            <p:cNvPr id="7997" name="Google Shape;7997;p8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80"/>
          <p:cNvGrpSpPr/>
          <p:nvPr/>
        </p:nvGrpSpPr>
        <p:grpSpPr>
          <a:xfrm>
            <a:off x="3500906" y="3342211"/>
            <a:ext cx="343404" cy="449325"/>
            <a:chOff x="-15652200" y="3335975"/>
            <a:chExt cx="232375" cy="304050"/>
          </a:xfrm>
        </p:grpSpPr>
        <p:sp>
          <p:nvSpPr>
            <p:cNvPr id="8004" name="Google Shape;8004;p8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80"/>
          <p:cNvGrpSpPr/>
          <p:nvPr/>
        </p:nvGrpSpPr>
        <p:grpSpPr>
          <a:xfrm>
            <a:off x="1274819" y="2243729"/>
            <a:ext cx="449325" cy="449030"/>
            <a:chOff x="-20945825" y="3692175"/>
            <a:chExt cx="304050" cy="303850"/>
          </a:xfrm>
        </p:grpSpPr>
        <p:sp>
          <p:nvSpPr>
            <p:cNvPr id="8014" name="Google Shape;8014;p8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80"/>
          <p:cNvGrpSpPr/>
          <p:nvPr/>
        </p:nvGrpSpPr>
        <p:grpSpPr>
          <a:xfrm>
            <a:off x="4081644" y="1689848"/>
            <a:ext cx="372516" cy="448771"/>
            <a:chOff x="-18994100" y="3334775"/>
            <a:chExt cx="252075" cy="303675"/>
          </a:xfrm>
        </p:grpSpPr>
        <p:sp>
          <p:nvSpPr>
            <p:cNvPr id="8019" name="Google Shape;8019;p8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80"/>
          <p:cNvGrpSpPr/>
          <p:nvPr/>
        </p:nvGrpSpPr>
        <p:grpSpPr>
          <a:xfrm>
            <a:off x="4096200" y="2244743"/>
            <a:ext cx="343404" cy="446998"/>
            <a:chOff x="-18983850" y="3710075"/>
            <a:chExt cx="232375" cy="302475"/>
          </a:xfrm>
        </p:grpSpPr>
        <p:sp>
          <p:nvSpPr>
            <p:cNvPr id="8024" name="Google Shape;8024;p8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80"/>
          <p:cNvGrpSpPr/>
          <p:nvPr/>
        </p:nvGrpSpPr>
        <p:grpSpPr>
          <a:xfrm>
            <a:off x="1274247" y="1689573"/>
            <a:ext cx="450470" cy="449325"/>
            <a:chOff x="-20946600" y="3317850"/>
            <a:chExt cx="304825" cy="304050"/>
          </a:xfrm>
        </p:grpSpPr>
        <p:sp>
          <p:nvSpPr>
            <p:cNvPr id="8029" name="Google Shape;8029;p8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0"/>
          <p:cNvGrpSpPr/>
          <p:nvPr/>
        </p:nvGrpSpPr>
        <p:grpSpPr>
          <a:xfrm>
            <a:off x="1300422" y="2797442"/>
            <a:ext cx="398119" cy="448143"/>
            <a:chOff x="-20930075" y="4066100"/>
            <a:chExt cx="269400" cy="303250"/>
          </a:xfrm>
        </p:grpSpPr>
        <p:sp>
          <p:nvSpPr>
            <p:cNvPr id="8033" name="Google Shape;8033;p8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80"/>
          <p:cNvGrpSpPr/>
          <p:nvPr/>
        </p:nvGrpSpPr>
        <p:grpSpPr>
          <a:xfrm>
            <a:off x="4042667" y="2797422"/>
            <a:ext cx="450470" cy="448180"/>
            <a:chOff x="-19020075" y="4084200"/>
            <a:chExt cx="304825" cy="303275"/>
          </a:xfrm>
        </p:grpSpPr>
        <p:sp>
          <p:nvSpPr>
            <p:cNvPr id="8036" name="Google Shape;8036;p8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80"/>
          <p:cNvGrpSpPr/>
          <p:nvPr/>
        </p:nvGrpSpPr>
        <p:grpSpPr>
          <a:xfrm>
            <a:off x="6859931" y="1689001"/>
            <a:ext cx="396937" cy="450470"/>
            <a:chOff x="-17149475" y="3309200"/>
            <a:chExt cx="268600" cy="304825"/>
          </a:xfrm>
        </p:grpSpPr>
        <p:sp>
          <p:nvSpPr>
            <p:cNvPr id="8046" name="Google Shape;8046;p8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80"/>
          <p:cNvGrpSpPr/>
          <p:nvPr/>
        </p:nvGrpSpPr>
        <p:grpSpPr>
          <a:xfrm>
            <a:off x="6833737" y="2258120"/>
            <a:ext cx="449325" cy="420249"/>
            <a:chOff x="-17168375" y="3692750"/>
            <a:chExt cx="304050" cy="284375"/>
          </a:xfrm>
        </p:grpSpPr>
        <p:sp>
          <p:nvSpPr>
            <p:cNvPr id="8049" name="Google Shape;8049;p8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80"/>
          <p:cNvGrpSpPr/>
          <p:nvPr/>
        </p:nvGrpSpPr>
        <p:grpSpPr>
          <a:xfrm>
            <a:off x="6830246" y="2796852"/>
            <a:ext cx="456308" cy="449325"/>
            <a:chOff x="-17170750" y="4058800"/>
            <a:chExt cx="308775" cy="304050"/>
          </a:xfrm>
        </p:grpSpPr>
        <p:sp>
          <p:nvSpPr>
            <p:cNvPr id="8057" name="Google Shape;8057;p8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80"/>
          <p:cNvGrpSpPr/>
          <p:nvPr/>
        </p:nvGrpSpPr>
        <p:grpSpPr>
          <a:xfrm>
            <a:off x="5692143" y="3343358"/>
            <a:ext cx="450470" cy="446998"/>
            <a:chOff x="-15688425" y="3707725"/>
            <a:chExt cx="304825" cy="302475"/>
          </a:xfrm>
        </p:grpSpPr>
        <p:sp>
          <p:nvSpPr>
            <p:cNvPr id="8075" name="Google Shape;8075;p8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80"/>
          <p:cNvGrpSpPr/>
          <p:nvPr/>
        </p:nvGrpSpPr>
        <p:grpSpPr>
          <a:xfrm>
            <a:off x="1836300" y="1690441"/>
            <a:ext cx="451653" cy="447589"/>
            <a:chOff x="-20572500" y="3319025"/>
            <a:chExt cx="305625" cy="302875"/>
          </a:xfrm>
        </p:grpSpPr>
        <p:sp>
          <p:nvSpPr>
            <p:cNvPr id="8082" name="Google Shape;8082;p8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0"/>
          <p:cNvGrpSpPr/>
          <p:nvPr/>
        </p:nvGrpSpPr>
        <p:grpSpPr>
          <a:xfrm>
            <a:off x="1837463" y="2305410"/>
            <a:ext cx="449325" cy="325670"/>
            <a:chOff x="-20571700" y="3722875"/>
            <a:chExt cx="304050" cy="220375"/>
          </a:xfrm>
        </p:grpSpPr>
        <p:sp>
          <p:nvSpPr>
            <p:cNvPr id="8085" name="Google Shape;8085;p8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0"/>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80"/>
          <p:cNvGrpSpPr/>
          <p:nvPr/>
        </p:nvGrpSpPr>
        <p:grpSpPr>
          <a:xfrm>
            <a:off x="1836891" y="2796278"/>
            <a:ext cx="450470" cy="450470"/>
            <a:chOff x="-20571700" y="4066875"/>
            <a:chExt cx="304825" cy="304825"/>
          </a:xfrm>
        </p:grpSpPr>
        <p:sp>
          <p:nvSpPr>
            <p:cNvPr id="8093" name="Google Shape;8093;p8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80"/>
          <p:cNvGrpSpPr/>
          <p:nvPr/>
        </p:nvGrpSpPr>
        <p:grpSpPr>
          <a:xfrm>
            <a:off x="4603593" y="1688259"/>
            <a:ext cx="453980" cy="451948"/>
            <a:chOff x="-18645175" y="3334200"/>
            <a:chExt cx="307200" cy="305825"/>
          </a:xfrm>
        </p:grpSpPr>
        <p:sp>
          <p:nvSpPr>
            <p:cNvPr id="8100" name="Google Shape;8100;p8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0"/>
          <p:cNvGrpSpPr/>
          <p:nvPr/>
        </p:nvGrpSpPr>
        <p:grpSpPr>
          <a:xfrm>
            <a:off x="4604184" y="2242989"/>
            <a:ext cx="452798" cy="450507"/>
            <a:chOff x="-18645175" y="3708500"/>
            <a:chExt cx="306400" cy="304850"/>
          </a:xfrm>
        </p:grpSpPr>
        <p:sp>
          <p:nvSpPr>
            <p:cNvPr id="8106" name="Google Shape;8106;p8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80"/>
          <p:cNvGrpSpPr/>
          <p:nvPr/>
        </p:nvGrpSpPr>
        <p:grpSpPr>
          <a:xfrm>
            <a:off x="4601857" y="2795630"/>
            <a:ext cx="457453" cy="451763"/>
            <a:chOff x="-18647525" y="4082625"/>
            <a:chExt cx="309550" cy="305700"/>
          </a:xfrm>
        </p:grpSpPr>
        <p:sp>
          <p:nvSpPr>
            <p:cNvPr id="8114" name="Google Shape;8114;p8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80"/>
          <p:cNvGrpSpPr/>
          <p:nvPr/>
        </p:nvGrpSpPr>
        <p:grpSpPr>
          <a:xfrm>
            <a:off x="7412241" y="1689592"/>
            <a:ext cx="395755" cy="449288"/>
            <a:chOff x="-16775350" y="3309200"/>
            <a:chExt cx="267800" cy="304025"/>
          </a:xfrm>
        </p:grpSpPr>
        <p:sp>
          <p:nvSpPr>
            <p:cNvPr id="8119" name="Google Shape;8119;p8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80"/>
          <p:cNvGrpSpPr/>
          <p:nvPr/>
        </p:nvGrpSpPr>
        <p:grpSpPr>
          <a:xfrm>
            <a:off x="7412241" y="2241827"/>
            <a:ext cx="395755" cy="452835"/>
            <a:chOff x="-16775350" y="3683300"/>
            <a:chExt cx="267800" cy="306425"/>
          </a:xfrm>
        </p:grpSpPr>
        <p:sp>
          <p:nvSpPr>
            <p:cNvPr id="8123" name="Google Shape;8123;p8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0"/>
          <p:cNvGrpSpPr/>
          <p:nvPr/>
        </p:nvGrpSpPr>
        <p:grpSpPr>
          <a:xfrm>
            <a:off x="7384292" y="2796870"/>
            <a:ext cx="451653" cy="449288"/>
            <a:chOff x="-16794250" y="4058225"/>
            <a:chExt cx="305625" cy="304025"/>
          </a:xfrm>
        </p:grpSpPr>
        <p:sp>
          <p:nvSpPr>
            <p:cNvPr id="8127" name="Google Shape;8127;p8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6" name="Google Shape;8136;p80"/>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80"/>
          <p:cNvGrpSpPr/>
          <p:nvPr/>
        </p:nvGrpSpPr>
        <p:grpSpPr>
          <a:xfrm>
            <a:off x="2385709" y="1689573"/>
            <a:ext cx="457453" cy="449325"/>
            <a:chOff x="-20199150" y="3317850"/>
            <a:chExt cx="309550" cy="304050"/>
          </a:xfrm>
        </p:grpSpPr>
        <p:sp>
          <p:nvSpPr>
            <p:cNvPr id="8138" name="Google Shape;8138;p8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0"/>
          <p:cNvGrpSpPr/>
          <p:nvPr/>
        </p:nvGrpSpPr>
        <p:grpSpPr>
          <a:xfrm>
            <a:off x="2388036" y="2242861"/>
            <a:ext cx="452798" cy="450766"/>
            <a:chOff x="-20199150" y="3693150"/>
            <a:chExt cx="306400" cy="305025"/>
          </a:xfrm>
        </p:grpSpPr>
        <p:sp>
          <p:nvSpPr>
            <p:cNvPr id="8146" name="Google Shape;8146;p8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80"/>
          <p:cNvGrpSpPr/>
          <p:nvPr/>
        </p:nvGrpSpPr>
        <p:grpSpPr>
          <a:xfrm>
            <a:off x="2388609" y="2795687"/>
            <a:ext cx="451653" cy="451653"/>
            <a:chOff x="-20197575" y="4066875"/>
            <a:chExt cx="305625" cy="305625"/>
          </a:xfrm>
        </p:grpSpPr>
        <p:sp>
          <p:nvSpPr>
            <p:cNvPr id="8153" name="Google Shape;8153;p8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80"/>
          <p:cNvGrpSpPr/>
          <p:nvPr/>
        </p:nvGrpSpPr>
        <p:grpSpPr>
          <a:xfrm>
            <a:off x="5170827" y="1687520"/>
            <a:ext cx="449325" cy="453426"/>
            <a:chOff x="-18271050" y="3333200"/>
            <a:chExt cx="304050" cy="306825"/>
          </a:xfrm>
        </p:grpSpPr>
        <p:sp>
          <p:nvSpPr>
            <p:cNvPr id="8162" name="Google Shape;8162;p8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80"/>
          <p:cNvGrpSpPr/>
          <p:nvPr/>
        </p:nvGrpSpPr>
        <p:grpSpPr>
          <a:xfrm>
            <a:off x="5171399" y="2244171"/>
            <a:ext cx="448180" cy="448143"/>
            <a:chOff x="-18270275" y="3710875"/>
            <a:chExt cx="303275" cy="303250"/>
          </a:xfrm>
        </p:grpSpPr>
        <p:sp>
          <p:nvSpPr>
            <p:cNvPr id="8168" name="Google Shape;8168;p8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80"/>
          <p:cNvGrpSpPr/>
          <p:nvPr/>
        </p:nvGrpSpPr>
        <p:grpSpPr>
          <a:xfrm>
            <a:off x="5224951" y="2797422"/>
            <a:ext cx="341076" cy="448180"/>
            <a:chOff x="-18234025" y="4084200"/>
            <a:chExt cx="230800" cy="303275"/>
          </a:xfrm>
        </p:grpSpPr>
        <p:sp>
          <p:nvSpPr>
            <p:cNvPr id="8175" name="Google Shape;8175;p8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80"/>
          <p:cNvGrpSpPr/>
          <p:nvPr/>
        </p:nvGrpSpPr>
        <p:grpSpPr>
          <a:xfrm>
            <a:off x="2337506" y="3341641"/>
            <a:ext cx="449325" cy="450470"/>
            <a:chOff x="-16419350" y="3308400"/>
            <a:chExt cx="304050" cy="304825"/>
          </a:xfrm>
        </p:grpSpPr>
        <p:sp>
          <p:nvSpPr>
            <p:cNvPr id="8179" name="Google Shape;8179;p8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80"/>
          <p:cNvGrpSpPr/>
          <p:nvPr/>
        </p:nvGrpSpPr>
        <p:grpSpPr>
          <a:xfrm>
            <a:off x="4609062" y="3340423"/>
            <a:ext cx="395755" cy="452872"/>
            <a:chOff x="-16401225" y="3683275"/>
            <a:chExt cx="267800" cy="306450"/>
          </a:xfrm>
        </p:grpSpPr>
        <p:sp>
          <p:nvSpPr>
            <p:cNvPr id="8187" name="Google Shape;8187;p8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80"/>
          <p:cNvGrpSpPr/>
          <p:nvPr/>
        </p:nvGrpSpPr>
        <p:grpSpPr>
          <a:xfrm>
            <a:off x="7974511" y="2797062"/>
            <a:ext cx="450470" cy="448180"/>
            <a:chOff x="-16419350" y="4058200"/>
            <a:chExt cx="304825" cy="303275"/>
          </a:xfrm>
        </p:grpSpPr>
        <p:sp>
          <p:nvSpPr>
            <p:cNvPr id="8195" name="Google Shape;8195;p8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80"/>
          <p:cNvGrpSpPr/>
          <p:nvPr/>
        </p:nvGrpSpPr>
        <p:grpSpPr>
          <a:xfrm>
            <a:off x="4001398" y="3343080"/>
            <a:ext cx="450507" cy="447589"/>
            <a:chOff x="-15296200" y="3326900"/>
            <a:chExt cx="304850" cy="302875"/>
          </a:xfrm>
        </p:grpSpPr>
        <p:sp>
          <p:nvSpPr>
            <p:cNvPr id="8203" name="Google Shape;8203;p8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0"/>
          <p:cNvGrpSpPr/>
          <p:nvPr/>
        </p:nvGrpSpPr>
        <p:grpSpPr>
          <a:xfrm>
            <a:off x="2917051" y="1706881"/>
            <a:ext cx="486566" cy="414708"/>
            <a:chOff x="-19835275" y="3330250"/>
            <a:chExt cx="329250" cy="280625"/>
          </a:xfrm>
        </p:grpSpPr>
        <p:sp>
          <p:nvSpPr>
            <p:cNvPr id="8209" name="Google Shape;8209;p8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80"/>
          <p:cNvGrpSpPr/>
          <p:nvPr/>
        </p:nvGrpSpPr>
        <p:grpSpPr>
          <a:xfrm>
            <a:off x="2935080" y="2243470"/>
            <a:ext cx="450507" cy="449547"/>
            <a:chOff x="-19822675" y="3692750"/>
            <a:chExt cx="304850" cy="304200"/>
          </a:xfrm>
        </p:grpSpPr>
        <p:sp>
          <p:nvSpPr>
            <p:cNvPr id="8213" name="Google Shape;8213;p8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80"/>
          <p:cNvGrpSpPr/>
          <p:nvPr/>
        </p:nvGrpSpPr>
        <p:grpSpPr>
          <a:xfrm>
            <a:off x="2935672" y="2796278"/>
            <a:ext cx="449325" cy="450470"/>
            <a:chOff x="-19822675" y="4066875"/>
            <a:chExt cx="304050" cy="304825"/>
          </a:xfrm>
        </p:grpSpPr>
        <p:sp>
          <p:nvSpPr>
            <p:cNvPr id="8219" name="Google Shape;8219;p8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80"/>
          <p:cNvGrpSpPr/>
          <p:nvPr/>
        </p:nvGrpSpPr>
        <p:grpSpPr>
          <a:xfrm>
            <a:off x="5744740" y="1689571"/>
            <a:ext cx="399302" cy="449325"/>
            <a:chOff x="-17878825" y="3334400"/>
            <a:chExt cx="270200" cy="304050"/>
          </a:xfrm>
        </p:grpSpPr>
        <p:sp>
          <p:nvSpPr>
            <p:cNvPr id="8226" name="Google Shape;8226;p8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80"/>
          <p:cNvGrpSpPr/>
          <p:nvPr/>
        </p:nvGrpSpPr>
        <p:grpSpPr>
          <a:xfrm>
            <a:off x="5718565" y="2242416"/>
            <a:ext cx="451653" cy="451653"/>
            <a:chOff x="-17896150" y="3709300"/>
            <a:chExt cx="305625" cy="305625"/>
          </a:xfrm>
        </p:grpSpPr>
        <p:sp>
          <p:nvSpPr>
            <p:cNvPr id="8234" name="Google Shape;8234;p8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0"/>
          <p:cNvGrpSpPr/>
          <p:nvPr/>
        </p:nvGrpSpPr>
        <p:grpSpPr>
          <a:xfrm>
            <a:off x="5746495" y="2795686"/>
            <a:ext cx="395792" cy="451653"/>
            <a:chOff x="-17878025" y="4082625"/>
            <a:chExt cx="267825" cy="305625"/>
          </a:xfrm>
        </p:grpSpPr>
        <p:sp>
          <p:nvSpPr>
            <p:cNvPr id="8239" name="Google Shape;8239;p8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80"/>
          <p:cNvGrpSpPr/>
          <p:nvPr/>
        </p:nvGrpSpPr>
        <p:grpSpPr>
          <a:xfrm>
            <a:off x="2890388" y="3355015"/>
            <a:ext cx="450507" cy="423722"/>
            <a:chOff x="-16044450" y="3317850"/>
            <a:chExt cx="304850" cy="286725"/>
          </a:xfrm>
        </p:grpSpPr>
        <p:sp>
          <p:nvSpPr>
            <p:cNvPr id="8247" name="Google Shape;8247;p8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1" name="Google Shape;8251;p80"/>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2" name="Google Shape;8252;p80"/>
          <p:cNvGrpSpPr/>
          <p:nvPr/>
        </p:nvGrpSpPr>
        <p:grpSpPr>
          <a:xfrm>
            <a:off x="8012905" y="2243724"/>
            <a:ext cx="373662" cy="449030"/>
            <a:chOff x="-16018450" y="4058400"/>
            <a:chExt cx="252850" cy="303850"/>
          </a:xfrm>
        </p:grpSpPr>
        <p:sp>
          <p:nvSpPr>
            <p:cNvPr id="8253" name="Google Shape;8253;p8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7" name="Google Shape;8257;p80"/>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62" name="Shape 8262"/>
        <p:cNvGrpSpPr/>
        <p:nvPr/>
      </p:nvGrpSpPr>
      <p:grpSpPr>
        <a:xfrm>
          <a:off x="0" y="0"/>
          <a:ext cx="0" cy="0"/>
          <a:chOff x="0" y="0"/>
          <a:chExt cx="0" cy="0"/>
        </a:xfrm>
      </p:grpSpPr>
      <p:grpSp>
        <p:nvGrpSpPr>
          <p:cNvPr id="8263" name="Google Shape;8263;p81"/>
          <p:cNvGrpSpPr/>
          <p:nvPr/>
        </p:nvGrpSpPr>
        <p:grpSpPr>
          <a:xfrm>
            <a:off x="829817" y="1689241"/>
            <a:ext cx="442337" cy="419623"/>
            <a:chOff x="-6696925" y="3272575"/>
            <a:chExt cx="307200" cy="291425"/>
          </a:xfrm>
        </p:grpSpPr>
        <p:sp>
          <p:nvSpPr>
            <p:cNvPr id="8264" name="Google Shape;8264;p8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81"/>
          <p:cNvGrpSpPr/>
          <p:nvPr/>
        </p:nvGrpSpPr>
        <p:grpSpPr>
          <a:xfrm>
            <a:off x="829799" y="2204636"/>
            <a:ext cx="442373" cy="420775"/>
            <a:chOff x="-6690625" y="3631325"/>
            <a:chExt cx="307225" cy="292225"/>
          </a:xfrm>
        </p:grpSpPr>
        <p:sp>
          <p:nvSpPr>
            <p:cNvPr id="8267" name="Google Shape;8267;p8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1"/>
          <p:cNvGrpSpPr/>
          <p:nvPr/>
        </p:nvGrpSpPr>
        <p:grpSpPr>
          <a:xfrm>
            <a:off x="851921" y="2756972"/>
            <a:ext cx="421927" cy="419371"/>
            <a:chOff x="-6689825" y="3992050"/>
            <a:chExt cx="293025" cy="291250"/>
          </a:xfrm>
        </p:grpSpPr>
        <p:sp>
          <p:nvSpPr>
            <p:cNvPr id="8273" name="Google Shape;8273;p8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5" name="Google Shape;8285;p81"/>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6" name="Google Shape;8286;p81"/>
          <p:cNvGrpSpPr/>
          <p:nvPr/>
        </p:nvGrpSpPr>
        <p:grpSpPr>
          <a:xfrm>
            <a:off x="3535232" y="2205192"/>
            <a:ext cx="423043" cy="419659"/>
            <a:chOff x="-4837325" y="3612425"/>
            <a:chExt cx="293800" cy="291450"/>
          </a:xfrm>
        </p:grpSpPr>
        <p:sp>
          <p:nvSpPr>
            <p:cNvPr id="8287" name="Google Shape;8287;p8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1"/>
          <p:cNvGrpSpPr/>
          <p:nvPr/>
        </p:nvGrpSpPr>
        <p:grpSpPr>
          <a:xfrm>
            <a:off x="3548265" y="2756826"/>
            <a:ext cx="420775" cy="419659"/>
            <a:chOff x="-4837325" y="3971575"/>
            <a:chExt cx="292225" cy="291450"/>
          </a:xfrm>
        </p:grpSpPr>
        <p:sp>
          <p:nvSpPr>
            <p:cNvPr id="8291" name="Google Shape;8291;p8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81"/>
          <p:cNvGrpSpPr/>
          <p:nvPr/>
        </p:nvGrpSpPr>
        <p:grpSpPr>
          <a:xfrm>
            <a:off x="6240279" y="1714185"/>
            <a:ext cx="430998" cy="369730"/>
            <a:chOff x="-3037625" y="3254850"/>
            <a:chExt cx="299325" cy="256775"/>
          </a:xfrm>
        </p:grpSpPr>
        <p:sp>
          <p:nvSpPr>
            <p:cNvPr id="8298" name="Google Shape;8298;p8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1"/>
          <p:cNvGrpSpPr/>
          <p:nvPr/>
        </p:nvGrpSpPr>
        <p:grpSpPr>
          <a:xfrm>
            <a:off x="6244239" y="2204615"/>
            <a:ext cx="423079" cy="420811"/>
            <a:chOff x="-3031325" y="3597450"/>
            <a:chExt cx="293825" cy="292250"/>
          </a:xfrm>
        </p:grpSpPr>
        <p:sp>
          <p:nvSpPr>
            <p:cNvPr id="8303" name="Google Shape;8303;p8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81"/>
          <p:cNvGrpSpPr/>
          <p:nvPr/>
        </p:nvGrpSpPr>
        <p:grpSpPr>
          <a:xfrm>
            <a:off x="6256714" y="2781214"/>
            <a:ext cx="421927" cy="370882"/>
            <a:chOff x="-3030525" y="3973150"/>
            <a:chExt cx="293025" cy="257575"/>
          </a:xfrm>
        </p:grpSpPr>
        <p:sp>
          <p:nvSpPr>
            <p:cNvPr id="8308" name="Google Shape;8308;p8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1"/>
          <p:cNvGrpSpPr/>
          <p:nvPr/>
        </p:nvGrpSpPr>
        <p:grpSpPr>
          <a:xfrm>
            <a:off x="1358307" y="3369426"/>
            <a:ext cx="421927" cy="297195"/>
            <a:chOff x="-1199300" y="3279250"/>
            <a:chExt cx="293025" cy="206400"/>
          </a:xfrm>
        </p:grpSpPr>
        <p:sp>
          <p:nvSpPr>
            <p:cNvPr id="8311" name="Google Shape;8311;p8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1"/>
          <p:cNvGrpSpPr/>
          <p:nvPr/>
        </p:nvGrpSpPr>
        <p:grpSpPr>
          <a:xfrm>
            <a:off x="1365393" y="1688773"/>
            <a:ext cx="444605" cy="420559"/>
            <a:chOff x="-6338550" y="3272950"/>
            <a:chExt cx="308775" cy="292075"/>
          </a:xfrm>
        </p:grpSpPr>
        <p:sp>
          <p:nvSpPr>
            <p:cNvPr id="8316" name="Google Shape;8316;p8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81"/>
          <p:cNvGrpSpPr/>
          <p:nvPr/>
        </p:nvGrpSpPr>
        <p:grpSpPr>
          <a:xfrm>
            <a:off x="1376732" y="2205194"/>
            <a:ext cx="421927" cy="419659"/>
            <a:chOff x="-6329100" y="3632100"/>
            <a:chExt cx="293025" cy="291450"/>
          </a:xfrm>
        </p:grpSpPr>
        <p:sp>
          <p:nvSpPr>
            <p:cNvPr id="8320" name="Google Shape;8320;p8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81"/>
          <p:cNvGrpSpPr/>
          <p:nvPr/>
        </p:nvGrpSpPr>
        <p:grpSpPr>
          <a:xfrm>
            <a:off x="1389783" y="2756828"/>
            <a:ext cx="419623" cy="419659"/>
            <a:chOff x="-6329875" y="3992050"/>
            <a:chExt cx="291425" cy="291450"/>
          </a:xfrm>
        </p:grpSpPr>
        <p:sp>
          <p:nvSpPr>
            <p:cNvPr id="8324" name="Google Shape;8324;p8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81"/>
          <p:cNvGrpSpPr/>
          <p:nvPr/>
        </p:nvGrpSpPr>
        <p:grpSpPr>
          <a:xfrm>
            <a:off x="4075920" y="1687530"/>
            <a:ext cx="423079" cy="423043"/>
            <a:chOff x="-4478975" y="3251700"/>
            <a:chExt cx="293825" cy="293800"/>
          </a:xfrm>
        </p:grpSpPr>
        <p:sp>
          <p:nvSpPr>
            <p:cNvPr id="8329" name="Google Shape;8329;p8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81"/>
          <p:cNvGrpSpPr/>
          <p:nvPr/>
        </p:nvGrpSpPr>
        <p:grpSpPr>
          <a:xfrm>
            <a:off x="4075920" y="2205192"/>
            <a:ext cx="423079" cy="419659"/>
            <a:chOff x="-4475825" y="3612425"/>
            <a:chExt cx="293825" cy="291450"/>
          </a:xfrm>
        </p:grpSpPr>
        <p:sp>
          <p:nvSpPr>
            <p:cNvPr id="8333" name="Google Shape;8333;p8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81"/>
          <p:cNvGrpSpPr/>
          <p:nvPr/>
        </p:nvGrpSpPr>
        <p:grpSpPr>
          <a:xfrm>
            <a:off x="4084992" y="2756844"/>
            <a:ext cx="428730" cy="419623"/>
            <a:chOff x="-4480550" y="3970800"/>
            <a:chExt cx="297750" cy="291425"/>
          </a:xfrm>
        </p:grpSpPr>
        <p:sp>
          <p:nvSpPr>
            <p:cNvPr id="8337" name="Google Shape;8337;p8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81"/>
          <p:cNvGrpSpPr/>
          <p:nvPr/>
        </p:nvGrpSpPr>
        <p:grpSpPr>
          <a:xfrm>
            <a:off x="6788826" y="1689221"/>
            <a:ext cx="415123" cy="419659"/>
            <a:chOff x="-2668225" y="3239075"/>
            <a:chExt cx="288300" cy="291450"/>
          </a:xfrm>
        </p:grpSpPr>
        <p:sp>
          <p:nvSpPr>
            <p:cNvPr id="8340" name="Google Shape;8340;p8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1"/>
          <p:cNvGrpSpPr/>
          <p:nvPr/>
        </p:nvGrpSpPr>
        <p:grpSpPr>
          <a:xfrm>
            <a:off x="6785982" y="2205191"/>
            <a:ext cx="420811" cy="419659"/>
            <a:chOff x="-2671375" y="3597450"/>
            <a:chExt cx="292250" cy="291450"/>
          </a:xfrm>
        </p:grpSpPr>
        <p:sp>
          <p:nvSpPr>
            <p:cNvPr id="8346" name="Google Shape;8346;p8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81"/>
          <p:cNvGrpSpPr/>
          <p:nvPr/>
        </p:nvGrpSpPr>
        <p:grpSpPr>
          <a:xfrm>
            <a:off x="6796765" y="2755691"/>
            <a:ext cx="423043" cy="421927"/>
            <a:chOff x="-2670575" y="3956600"/>
            <a:chExt cx="293800" cy="293025"/>
          </a:xfrm>
        </p:grpSpPr>
        <p:sp>
          <p:nvSpPr>
            <p:cNvPr id="8349" name="Google Shape;8349;p8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81"/>
          <p:cNvGrpSpPr/>
          <p:nvPr/>
        </p:nvGrpSpPr>
        <p:grpSpPr>
          <a:xfrm>
            <a:off x="3054285" y="3311947"/>
            <a:ext cx="426462" cy="418363"/>
            <a:chOff x="-1183550" y="3586525"/>
            <a:chExt cx="296175" cy="290550"/>
          </a:xfrm>
        </p:grpSpPr>
        <p:sp>
          <p:nvSpPr>
            <p:cNvPr id="8354" name="Google Shape;8354;p8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81"/>
          <p:cNvGrpSpPr/>
          <p:nvPr/>
        </p:nvGrpSpPr>
        <p:grpSpPr>
          <a:xfrm>
            <a:off x="1917896" y="1689799"/>
            <a:ext cx="420811" cy="418507"/>
            <a:chOff x="-5971525" y="3273750"/>
            <a:chExt cx="292250" cy="290650"/>
          </a:xfrm>
        </p:grpSpPr>
        <p:sp>
          <p:nvSpPr>
            <p:cNvPr id="8364" name="Google Shape;8364;p8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81"/>
          <p:cNvGrpSpPr/>
          <p:nvPr/>
        </p:nvGrpSpPr>
        <p:grpSpPr>
          <a:xfrm>
            <a:off x="1912226" y="2203826"/>
            <a:ext cx="432150" cy="422395"/>
            <a:chOff x="-5974675" y="3632100"/>
            <a:chExt cx="300125" cy="293350"/>
          </a:xfrm>
        </p:grpSpPr>
        <p:sp>
          <p:nvSpPr>
            <p:cNvPr id="8367" name="Google Shape;8367;p8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81"/>
          <p:cNvGrpSpPr/>
          <p:nvPr/>
        </p:nvGrpSpPr>
        <p:grpSpPr>
          <a:xfrm>
            <a:off x="1942267" y="2755694"/>
            <a:ext cx="395865" cy="421927"/>
            <a:chOff x="-5971525" y="3990475"/>
            <a:chExt cx="274925" cy="293025"/>
          </a:xfrm>
        </p:grpSpPr>
        <p:sp>
          <p:nvSpPr>
            <p:cNvPr id="8371" name="Google Shape;8371;p8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81"/>
          <p:cNvGrpSpPr/>
          <p:nvPr/>
        </p:nvGrpSpPr>
        <p:grpSpPr>
          <a:xfrm>
            <a:off x="4615473" y="1689798"/>
            <a:ext cx="420775" cy="418507"/>
            <a:chOff x="-4118225" y="3253275"/>
            <a:chExt cx="292225" cy="290650"/>
          </a:xfrm>
        </p:grpSpPr>
        <p:sp>
          <p:nvSpPr>
            <p:cNvPr id="8376" name="Google Shape;8376;p8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81"/>
          <p:cNvGrpSpPr/>
          <p:nvPr/>
        </p:nvGrpSpPr>
        <p:grpSpPr>
          <a:xfrm>
            <a:off x="4665924" y="2204922"/>
            <a:ext cx="319874" cy="420199"/>
            <a:chOff x="-4082800" y="3612425"/>
            <a:chExt cx="222150" cy="291825"/>
          </a:xfrm>
        </p:grpSpPr>
        <p:sp>
          <p:nvSpPr>
            <p:cNvPr id="8379" name="Google Shape;8379;p8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1"/>
          <p:cNvGrpSpPr/>
          <p:nvPr/>
        </p:nvGrpSpPr>
        <p:grpSpPr>
          <a:xfrm>
            <a:off x="4627372" y="2769876"/>
            <a:ext cx="420775" cy="393561"/>
            <a:chOff x="-4118225" y="3990475"/>
            <a:chExt cx="292225" cy="273325"/>
          </a:xfrm>
        </p:grpSpPr>
        <p:sp>
          <p:nvSpPr>
            <p:cNvPr id="8383" name="Google Shape;8383;p8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81"/>
          <p:cNvGrpSpPr/>
          <p:nvPr/>
        </p:nvGrpSpPr>
        <p:grpSpPr>
          <a:xfrm>
            <a:off x="7338026" y="1688087"/>
            <a:ext cx="394713" cy="421927"/>
            <a:chOff x="-2312225" y="3238300"/>
            <a:chExt cx="274125" cy="293025"/>
          </a:xfrm>
        </p:grpSpPr>
        <p:sp>
          <p:nvSpPr>
            <p:cNvPr id="8388" name="Google Shape;8388;p8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81"/>
          <p:cNvGrpSpPr/>
          <p:nvPr/>
        </p:nvGrpSpPr>
        <p:grpSpPr>
          <a:xfrm>
            <a:off x="7335742" y="2756825"/>
            <a:ext cx="423079" cy="419659"/>
            <a:chOff x="-2310650" y="3958175"/>
            <a:chExt cx="293825" cy="291450"/>
          </a:xfrm>
        </p:grpSpPr>
        <p:sp>
          <p:nvSpPr>
            <p:cNvPr id="8391" name="Google Shape;8391;p8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1"/>
          <p:cNvGrpSpPr/>
          <p:nvPr/>
        </p:nvGrpSpPr>
        <p:grpSpPr>
          <a:xfrm>
            <a:off x="4702603" y="3308459"/>
            <a:ext cx="424159" cy="419659"/>
            <a:chOff x="-1182750" y="3962900"/>
            <a:chExt cx="294575" cy="291450"/>
          </a:xfrm>
        </p:grpSpPr>
        <p:sp>
          <p:nvSpPr>
            <p:cNvPr id="8394" name="Google Shape;8394;p8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81"/>
          <p:cNvGrpSpPr/>
          <p:nvPr/>
        </p:nvGrpSpPr>
        <p:grpSpPr>
          <a:xfrm>
            <a:off x="2455739" y="1689223"/>
            <a:ext cx="424195" cy="419659"/>
            <a:chOff x="-5611575" y="3272950"/>
            <a:chExt cx="294600" cy="291450"/>
          </a:xfrm>
        </p:grpSpPr>
        <p:sp>
          <p:nvSpPr>
            <p:cNvPr id="8402" name="Google Shape;8402;p8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81"/>
          <p:cNvGrpSpPr/>
          <p:nvPr/>
        </p:nvGrpSpPr>
        <p:grpSpPr>
          <a:xfrm>
            <a:off x="2455739" y="2205770"/>
            <a:ext cx="424195" cy="418507"/>
            <a:chOff x="-5613150" y="3632900"/>
            <a:chExt cx="294600" cy="290650"/>
          </a:xfrm>
        </p:grpSpPr>
        <p:sp>
          <p:nvSpPr>
            <p:cNvPr id="8408" name="Google Shape;8408;p8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81"/>
          <p:cNvGrpSpPr/>
          <p:nvPr/>
        </p:nvGrpSpPr>
        <p:grpSpPr>
          <a:xfrm>
            <a:off x="7324977" y="2153586"/>
            <a:ext cx="420811" cy="522864"/>
            <a:chOff x="-2310650" y="3525775"/>
            <a:chExt cx="292250" cy="363125"/>
          </a:xfrm>
        </p:grpSpPr>
        <p:sp>
          <p:nvSpPr>
            <p:cNvPr id="8411" name="Google Shape;8411;p8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81"/>
          <p:cNvGrpSpPr/>
          <p:nvPr/>
        </p:nvGrpSpPr>
        <p:grpSpPr>
          <a:xfrm>
            <a:off x="2467638" y="2756270"/>
            <a:ext cx="424195" cy="420775"/>
            <a:chOff x="-5613150" y="3991275"/>
            <a:chExt cx="294600" cy="292225"/>
          </a:xfrm>
        </p:grpSpPr>
        <p:sp>
          <p:nvSpPr>
            <p:cNvPr id="8416" name="Google Shape;8416;p8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1"/>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81"/>
          <p:cNvGrpSpPr/>
          <p:nvPr/>
        </p:nvGrpSpPr>
        <p:grpSpPr>
          <a:xfrm>
            <a:off x="5139126" y="1689438"/>
            <a:ext cx="434634" cy="419227"/>
            <a:chOff x="-3768700" y="3253275"/>
            <a:chExt cx="301850" cy="291150"/>
          </a:xfrm>
        </p:grpSpPr>
        <p:sp>
          <p:nvSpPr>
            <p:cNvPr id="8426" name="Google Shape;8426;p8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81"/>
          <p:cNvGrpSpPr/>
          <p:nvPr/>
        </p:nvGrpSpPr>
        <p:grpSpPr>
          <a:xfrm>
            <a:off x="5143209" y="2217090"/>
            <a:ext cx="426462" cy="395865"/>
            <a:chOff x="-3808700" y="3628950"/>
            <a:chExt cx="296175" cy="274925"/>
          </a:xfrm>
        </p:grpSpPr>
        <p:sp>
          <p:nvSpPr>
            <p:cNvPr id="8430" name="Google Shape;8430;p8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1"/>
          <p:cNvGrpSpPr/>
          <p:nvPr/>
        </p:nvGrpSpPr>
        <p:grpSpPr>
          <a:xfrm>
            <a:off x="5208420" y="2756412"/>
            <a:ext cx="419443" cy="420487"/>
            <a:chOff x="-3771675" y="3971775"/>
            <a:chExt cx="291300" cy="292025"/>
          </a:xfrm>
        </p:grpSpPr>
        <p:sp>
          <p:nvSpPr>
            <p:cNvPr id="8434" name="Google Shape;8434;p8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1"/>
          <p:cNvGrpSpPr/>
          <p:nvPr/>
        </p:nvGrpSpPr>
        <p:grpSpPr>
          <a:xfrm>
            <a:off x="7869864" y="1716461"/>
            <a:ext cx="420271" cy="320774"/>
            <a:chOff x="-1951475" y="3273100"/>
            <a:chExt cx="291875" cy="222775"/>
          </a:xfrm>
        </p:grpSpPr>
        <p:sp>
          <p:nvSpPr>
            <p:cNvPr id="8440" name="Google Shape;8440;p8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81"/>
          <p:cNvGrpSpPr/>
          <p:nvPr/>
        </p:nvGrpSpPr>
        <p:grpSpPr>
          <a:xfrm>
            <a:off x="7867344" y="2205191"/>
            <a:ext cx="425310" cy="419659"/>
            <a:chOff x="-1951475" y="3597450"/>
            <a:chExt cx="295375" cy="291450"/>
          </a:xfrm>
        </p:grpSpPr>
        <p:sp>
          <p:nvSpPr>
            <p:cNvPr id="8444" name="Google Shape;8444;p8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81"/>
          <p:cNvGrpSpPr/>
          <p:nvPr/>
        </p:nvGrpSpPr>
        <p:grpSpPr>
          <a:xfrm>
            <a:off x="7869595" y="2756825"/>
            <a:ext cx="444605" cy="419659"/>
            <a:chOff x="-1960150" y="3956600"/>
            <a:chExt cx="308775" cy="291450"/>
          </a:xfrm>
        </p:grpSpPr>
        <p:sp>
          <p:nvSpPr>
            <p:cNvPr id="8449" name="Google Shape;8449;p8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1"/>
          <p:cNvGrpSpPr/>
          <p:nvPr/>
        </p:nvGrpSpPr>
        <p:grpSpPr>
          <a:xfrm>
            <a:off x="1923633" y="3307636"/>
            <a:ext cx="420775" cy="420775"/>
            <a:chOff x="-804700" y="3226500"/>
            <a:chExt cx="292225" cy="292225"/>
          </a:xfrm>
        </p:grpSpPr>
        <p:sp>
          <p:nvSpPr>
            <p:cNvPr id="8452" name="Google Shape;8452;p8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81"/>
          <p:cNvGrpSpPr/>
          <p:nvPr/>
        </p:nvGrpSpPr>
        <p:grpSpPr>
          <a:xfrm>
            <a:off x="3003724" y="1688647"/>
            <a:ext cx="420775" cy="420811"/>
            <a:chOff x="-5251625" y="3272950"/>
            <a:chExt cx="292225" cy="292250"/>
          </a:xfrm>
        </p:grpSpPr>
        <p:sp>
          <p:nvSpPr>
            <p:cNvPr id="8460" name="Google Shape;8460;p8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81"/>
          <p:cNvGrpSpPr/>
          <p:nvPr/>
        </p:nvGrpSpPr>
        <p:grpSpPr>
          <a:xfrm>
            <a:off x="3000322" y="2204348"/>
            <a:ext cx="427578" cy="421351"/>
            <a:chOff x="-5254775" y="3631325"/>
            <a:chExt cx="296950" cy="292625"/>
          </a:xfrm>
        </p:grpSpPr>
        <p:sp>
          <p:nvSpPr>
            <p:cNvPr id="8464" name="Google Shape;8464;p8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81"/>
          <p:cNvGrpSpPr/>
          <p:nvPr/>
        </p:nvGrpSpPr>
        <p:grpSpPr>
          <a:xfrm>
            <a:off x="3016181" y="2756270"/>
            <a:ext cx="419659" cy="420775"/>
            <a:chOff x="-5251625" y="3991275"/>
            <a:chExt cx="291450" cy="292225"/>
          </a:xfrm>
        </p:grpSpPr>
        <p:sp>
          <p:nvSpPr>
            <p:cNvPr id="8472" name="Google Shape;8472;p8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1"/>
          <p:cNvGrpSpPr/>
          <p:nvPr/>
        </p:nvGrpSpPr>
        <p:grpSpPr>
          <a:xfrm>
            <a:off x="5756763" y="1689240"/>
            <a:ext cx="319874" cy="419623"/>
            <a:chOff x="-3365275" y="3253275"/>
            <a:chExt cx="222150" cy="291425"/>
          </a:xfrm>
        </p:grpSpPr>
        <p:sp>
          <p:nvSpPr>
            <p:cNvPr id="8478" name="Google Shape;8478;p8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81"/>
          <p:cNvGrpSpPr/>
          <p:nvPr/>
        </p:nvGrpSpPr>
        <p:grpSpPr>
          <a:xfrm>
            <a:off x="5730701" y="2204058"/>
            <a:ext cx="371998" cy="421927"/>
            <a:chOff x="-3383375" y="3611625"/>
            <a:chExt cx="258350" cy="293025"/>
          </a:xfrm>
        </p:grpSpPr>
        <p:sp>
          <p:nvSpPr>
            <p:cNvPr id="8481" name="Google Shape;8481;p8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81"/>
          <p:cNvGrpSpPr/>
          <p:nvPr/>
        </p:nvGrpSpPr>
        <p:grpSpPr>
          <a:xfrm>
            <a:off x="5793050" y="2756826"/>
            <a:ext cx="271097" cy="419659"/>
            <a:chOff x="-3347950" y="3971575"/>
            <a:chExt cx="188275" cy="291450"/>
          </a:xfrm>
        </p:grpSpPr>
        <p:sp>
          <p:nvSpPr>
            <p:cNvPr id="8484" name="Google Shape;8484;p8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81"/>
          <p:cNvGrpSpPr/>
          <p:nvPr/>
        </p:nvGrpSpPr>
        <p:grpSpPr>
          <a:xfrm>
            <a:off x="842909" y="3307061"/>
            <a:ext cx="371998" cy="421927"/>
            <a:chOff x="-1575775" y="3238300"/>
            <a:chExt cx="258350" cy="293025"/>
          </a:xfrm>
        </p:grpSpPr>
        <p:sp>
          <p:nvSpPr>
            <p:cNvPr id="8488" name="Google Shape;8488;p81"/>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81"/>
          <p:cNvGrpSpPr/>
          <p:nvPr/>
        </p:nvGrpSpPr>
        <p:grpSpPr>
          <a:xfrm>
            <a:off x="2487807" y="3309051"/>
            <a:ext cx="423079" cy="424159"/>
            <a:chOff x="-1591550" y="3597475"/>
            <a:chExt cx="293825" cy="294575"/>
          </a:xfrm>
        </p:grpSpPr>
        <p:sp>
          <p:nvSpPr>
            <p:cNvPr id="8494" name="Google Shape;8494;p8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81"/>
          <p:cNvGrpSpPr/>
          <p:nvPr/>
        </p:nvGrpSpPr>
        <p:grpSpPr>
          <a:xfrm>
            <a:off x="4137277" y="3318663"/>
            <a:ext cx="421927" cy="399248"/>
            <a:chOff x="-1592325" y="3957400"/>
            <a:chExt cx="293025" cy="277275"/>
          </a:xfrm>
        </p:grpSpPr>
        <p:sp>
          <p:nvSpPr>
            <p:cNvPr id="8498" name="Google Shape;8498;p8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81"/>
          <p:cNvGrpSpPr/>
          <p:nvPr/>
        </p:nvGrpSpPr>
        <p:grpSpPr>
          <a:xfrm>
            <a:off x="3624147" y="3310744"/>
            <a:ext cx="369730" cy="420775"/>
            <a:chOff x="-778700" y="3612425"/>
            <a:chExt cx="256775" cy="292225"/>
          </a:xfrm>
        </p:grpSpPr>
        <p:sp>
          <p:nvSpPr>
            <p:cNvPr id="8503" name="Google Shape;8503;p8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81"/>
          <p:cNvGrpSpPr/>
          <p:nvPr/>
        </p:nvGrpSpPr>
        <p:grpSpPr>
          <a:xfrm>
            <a:off x="6095649" y="3828305"/>
            <a:ext cx="340731" cy="387641"/>
            <a:chOff x="7728464" y="1561258"/>
            <a:chExt cx="349719" cy="397866"/>
          </a:xfrm>
        </p:grpSpPr>
        <p:sp>
          <p:nvSpPr>
            <p:cNvPr id="8510" name="Google Shape;8510;p8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1"/>
          <p:cNvGrpSpPr/>
          <p:nvPr/>
        </p:nvGrpSpPr>
        <p:grpSpPr>
          <a:xfrm>
            <a:off x="4018617" y="3828305"/>
            <a:ext cx="387681" cy="387641"/>
            <a:chOff x="5611350" y="1561258"/>
            <a:chExt cx="397907" cy="397866"/>
          </a:xfrm>
        </p:grpSpPr>
        <p:sp>
          <p:nvSpPr>
            <p:cNvPr id="8513" name="Google Shape;8513;p8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1"/>
          <p:cNvGrpSpPr/>
          <p:nvPr/>
        </p:nvGrpSpPr>
        <p:grpSpPr>
          <a:xfrm>
            <a:off x="4537903" y="3925571"/>
            <a:ext cx="387610" cy="193109"/>
            <a:chOff x="6140660" y="1661097"/>
            <a:chExt cx="397835" cy="198202"/>
          </a:xfrm>
        </p:grpSpPr>
        <p:sp>
          <p:nvSpPr>
            <p:cNvPr id="8518" name="Google Shape;8518;p8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81"/>
          <p:cNvGrpSpPr/>
          <p:nvPr/>
        </p:nvGrpSpPr>
        <p:grpSpPr>
          <a:xfrm>
            <a:off x="5057118" y="3828305"/>
            <a:ext cx="387681" cy="387641"/>
            <a:chOff x="6669907" y="1561258"/>
            <a:chExt cx="397907" cy="397866"/>
          </a:xfrm>
        </p:grpSpPr>
        <p:sp>
          <p:nvSpPr>
            <p:cNvPr id="8523" name="Google Shape;8523;p8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81"/>
          <p:cNvGrpSpPr/>
          <p:nvPr/>
        </p:nvGrpSpPr>
        <p:grpSpPr>
          <a:xfrm>
            <a:off x="1942348" y="3885842"/>
            <a:ext cx="387681" cy="272572"/>
            <a:chOff x="3386036" y="1746339"/>
            <a:chExt cx="397907" cy="279762"/>
          </a:xfrm>
        </p:grpSpPr>
        <p:sp>
          <p:nvSpPr>
            <p:cNvPr id="8529" name="Google Shape;8529;p8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1"/>
          <p:cNvGrpSpPr/>
          <p:nvPr/>
        </p:nvGrpSpPr>
        <p:grpSpPr>
          <a:xfrm>
            <a:off x="2980045" y="3828288"/>
            <a:ext cx="387681" cy="387681"/>
            <a:chOff x="4417380" y="1687279"/>
            <a:chExt cx="397907" cy="397907"/>
          </a:xfrm>
        </p:grpSpPr>
        <p:sp>
          <p:nvSpPr>
            <p:cNvPr id="8532" name="Google Shape;8532;p8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81"/>
          <p:cNvGrpSpPr/>
          <p:nvPr/>
        </p:nvGrpSpPr>
        <p:grpSpPr>
          <a:xfrm>
            <a:off x="7926526" y="3308537"/>
            <a:ext cx="387661" cy="387661"/>
            <a:chOff x="2869999" y="1687279"/>
            <a:chExt cx="397887" cy="397887"/>
          </a:xfrm>
        </p:grpSpPr>
        <p:sp>
          <p:nvSpPr>
            <p:cNvPr id="8535" name="Google Shape;8535;p8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1"/>
          <p:cNvGrpSpPr/>
          <p:nvPr/>
        </p:nvGrpSpPr>
        <p:grpSpPr>
          <a:xfrm>
            <a:off x="2461634" y="3828664"/>
            <a:ext cx="386807" cy="386929"/>
            <a:chOff x="3902887" y="1687655"/>
            <a:chExt cx="397010" cy="397135"/>
          </a:xfrm>
        </p:grpSpPr>
        <p:sp>
          <p:nvSpPr>
            <p:cNvPr id="8538" name="Google Shape;8538;p8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81"/>
          <p:cNvGrpSpPr/>
          <p:nvPr/>
        </p:nvGrpSpPr>
        <p:grpSpPr>
          <a:xfrm>
            <a:off x="3499331" y="3828344"/>
            <a:ext cx="387681" cy="387681"/>
            <a:chOff x="4933458" y="1687279"/>
            <a:chExt cx="397907" cy="397907"/>
          </a:xfrm>
        </p:grpSpPr>
        <p:sp>
          <p:nvSpPr>
            <p:cNvPr id="8541" name="Google Shape;8541;p8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1"/>
          <p:cNvGrpSpPr/>
          <p:nvPr/>
        </p:nvGrpSpPr>
        <p:grpSpPr>
          <a:xfrm>
            <a:off x="5273586" y="3308775"/>
            <a:ext cx="387681" cy="387661"/>
            <a:chOff x="266768" y="1721375"/>
            <a:chExt cx="397907" cy="397887"/>
          </a:xfrm>
        </p:grpSpPr>
        <p:sp>
          <p:nvSpPr>
            <p:cNvPr id="8544" name="Google Shape;8544;p8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81"/>
          <p:cNvGrpSpPr/>
          <p:nvPr/>
        </p:nvGrpSpPr>
        <p:grpSpPr>
          <a:xfrm>
            <a:off x="7395588" y="3308924"/>
            <a:ext cx="387539" cy="386888"/>
            <a:chOff x="2408992" y="1722875"/>
            <a:chExt cx="397761" cy="397093"/>
          </a:xfrm>
        </p:grpSpPr>
        <p:sp>
          <p:nvSpPr>
            <p:cNvPr id="8547" name="Google Shape;8547;p8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81"/>
          <p:cNvGrpSpPr/>
          <p:nvPr/>
        </p:nvGrpSpPr>
        <p:grpSpPr>
          <a:xfrm>
            <a:off x="5576404" y="3828305"/>
            <a:ext cx="387641" cy="387641"/>
            <a:chOff x="7199196" y="1561258"/>
            <a:chExt cx="397866" cy="397866"/>
          </a:xfrm>
        </p:grpSpPr>
        <p:sp>
          <p:nvSpPr>
            <p:cNvPr id="8550" name="Google Shape;8550;p8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1"/>
          <p:cNvGrpSpPr/>
          <p:nvPr/>
        </p:nvGrpSpPr>
        <p:grpSpPr>
          <a:xfrm>
            <a:off x="6332282" y="3308537"/>
            <a:ext cx="387661" cy="387661"/>
            <a:chOff x="1379798" y="1723250"/>
            <a:chExt cx="397887" cy="397887"/>
          </a:xfrm>
        </p:grpSpPr>
        <p:sp>
          <p:nvSpPr>
            <p:cNvPr id="8554" name="Google Shape;8554;p8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81"/>
          <p:cNvGrpSpPr/>
          <p:nvPr/>
        </p:nvGrpSpPr>
        <p:grpSpPr>
          <a:xfrm>
            <a:off x="5801242" y="3308537"/>
            <a:ext cx="387641" cy="387661"/>
            <a:chOff x="864491" y="1723250"/>
            <a:chExt cx="397866" cy="397887"/>
          </a:xfrm>
        </p:grpSpPr>
        <p:sp>
          <p:nvSpPr>
            <p:cNvPr id="8559" name="Google Shape;8559;p8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2" name="Google Shape;8562;p81"/>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3" name="Google Shape;8563;p81"/>
          <p:cNvGrpSpPr/>
          <p:nvPr/>
        </p:nvGrpSpPr>
        <p:grpSpPr>
          <a:xfrm>
            <a:off x="6568070" y="3827060"/>
            <a:ext cx="388966" cy="388966"/>
            <a:chOff x="1190625" y="238125"/>
            <a:chExt cx="5235075" cy="5235075"/>
          </a:xfrm>
        </p:grpSpPr>
        <p:sp>
          <p:nvSpPr>
            <p:cNvPr id="8564" name="Google Shape;8564;p8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6" name="Google Shape;8566;p8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70" name="Shape 8570"/>
        <p:cNvGrpSpPr/>
        <p:nvPr/>
      </p:nvGrpSpPr>
      <p:grpSpPr>
        <a:xfrm>
          <a:off x="0" y="0"/>
          <a:ext cx="0" cy="0"/>
          <a:chOff x="0" y="0"/>
          <a:chExt cx="0" cy="0"/>
        </a:xfrm>
      </p:grpSpPr>
      <p:pic>
        <p:nvPicPr>
          <p:cNvPr id="8571" name="Google Shape;8571;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38"/>
          <p:cNvSpPr txBox="1"/>
          <p:nvPr>
            <p:ph idx="1" type="subTitle"/>
          </p:nvPr>
        </p:nvSpPr>
        <p:spPr>
          <a:xfrm>
            <a:off x="782563" y="2963686"/>
            <a:ext cx="2415900" cy="133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538" name="Google Shape;538;p38"/>
          <p:cNvSpPr txBox="1"/>
          <p:nvPr>
            <p:ph idx="2" type="subTitle"/>
          </p:nvPr>
        </p:nvSpPr>
        <p:spPr>
          <a:xfrm>
            <a:off x="782563" y="2240268"/>
            <a:ext cx="2415900" cy="74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about the climate change?</a:t>
            </a:r>
            <a:endParaRPr/>
          </a:p>
        </p:txBody>
      </p:sp>
      <p:sp>
        <p:nvSpPr>
          <p:cNvPr id="539" name="Google Shape;539;p38"/>
          <p:cNvSpPr txBox="1"/>
          <p:nvPr>
            <p:ph idx="3" type="subTitle"/>
          </p:nvPr>
        </p:nvSpPr>
        <p:spPr>
          <a:xfrm>
            <a:off x="3364062" y="2963686"/>
            <a:ext cx="2415900" cy="133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its atmosphere is extremely poisonous</a:t>
            </a:r>
            <a:endParaRPr/>
          </a:p>
        </p:txBody>
      </p:sp>
      <p:sp>
        <p:nvSpPr>
          <p:cNvPr id="540" name="Google Shape;540;p38"/>
          <p:cNvSpPr txBox="1"/>
          <p:nvPr>
            <p:ph idx="4" type="subTitle"/>
          </p:nvPr>
        </p:nvSpPr>
        <p:spPr>
          <a:xfrm>
            <a:off x="3364062" y="2240268"/>
            <a:ext cx="2415900" cy="74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about the carbon emissions?</a:t>
            </a:r>
            <a:endParaRPr/>
          </a:p>
        </p:txBody>
      </p:sp>
      <p:sp>
        <p:nvSpPr>
          <p:cNvPr id="541" name="Google Shape;541;p38"/>
          <p:cNvSpPr txBox="1"/>
          <p:nvPr>
            <p:ph type="title"/>
          </p:nvPr>
        </p:nvSpPr>
        <p:spPr>
          <a:xfrm>
            <a:off x="713100" y="464418"/>
            <a:ext cx="7717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Purpose statement</a:t>
            </a:r>
            <a:endParaRPr/>
          </a:p>
        </p:txBody>
      </p:sp>
      <p:sp>
        <p:nvSpPr>
          <p:cNvPr id="542" name="Google Shape;542;p38"/>
          <p:cNvSpPr txBox="1"/>
          <p:nvPr>
            <p:ph idx="5" type="subTitle"/>
          </p:nvPr>
        </p:nvSpPr>
        <p:spPr>
          <a:xfrm>
            <a:off x="5945537" y="2963686"/>
            <a:ext cx="2415900" cy="133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a:t>
            </a:r>
            <a:endParaRPr/>
          </a:p>
        </p:txBody>
      </p:sp>
      <p:sp>
        <p:nvSpPr>
          <p:cNvPr id="543" name="Google Shape;543;p38"/>
          <p:cNvSpPr txBox="1"/>
          <p:nvPr>
            <p:ph idx="6" type="subTitle"/>
          </p:nvPr>
        </p:nvSpPr>
        <p:spPr>
          <a:xfrm>
            <a:off x="5945537" y="2240268"/>
            <a:ext cx="2415900" cy="74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about the human demands?</a:t>
            </a:r>
            <a:endParaRPr/>
          </a:p>
        </p:txBody>
      </p:sp>
      <p:grpSp>
        <p:nvGrpSpPr>
          <p:cNvPr id="544" name="Google Shape;544;p38"/>
          <p:cNvGrpSpPr/>
          <p:nvPr/>
        </p:nvGrpSpPr>
        <p:grpSpPr>
          <a:xfrm>
            <a:off x="6933373" y="1452692"/>
            <a:ext cx="440228" cy="572714"/>
            <a:chOff x="5997092" y="2086189"/>
            <a:chExt cx="310042" cy="403348"/>
          </a:xfrm>
        </p:grpSpPr>
        <p:sp>
          <p:nvSpPr>
            <p:cNvPr id="545" name="Google Shape;545;p38"/>
            <p:cNvSpPr/>
            <p:nvPr/>
          </p:nvSpPr>
          <p:spPr>
            <a:xfrm>
              <a:off x="6092638" y="2190045"/>
              <a:ext cx="118924" cy="67013"/>
            </a:xfrm>
            <a:custGeom>
              <a:rect b="b" l="l" r="r" t="t"/>
              <a:pathLst>
                <a:path extrusionOk="0" h="2121" w="3764">
                  <a:moveTo>
                    <a:pt x="2478" y="1"/>
                  </a:moveTo>
                  <a:lnTo>
                    <a:pt x="2144" y="334"/>
                  </a:lnTo>
                  <a:cubicBezTo>
                    <a:pt x="2073" y="406"/>
                    <a:pt x="1978" y="453"/>
                    <a:pt x="1882" y="453"/>
                  </a:cubicBezTo>
                  <a:lnTo>
                    <a:pt x="1" y="453"/>
                  </a:lnTo>
                  <a:lnTo>
                    <a:pt x="1" y="1954"/>
                  </a:lnTo>
                  <a:cubicBezTo>
                    <a:pt x="1" y="2001"/>
                    <a:pt x="25" y="2073"/>
                    <a:pt x="25" y="2120"/>
                  </a:cubicBezTo>
                  <a:cubicBezTo>
                    <a:pt x="572" y="1596"/>
                    <a:pt x="1168" y="1192"/>
                    <a:pt x="1882" y="1192"/>
                  </a:cubicBezTo>
                  <a:cubicBezTo>
                    <a:pt x="2597" y="1192"/>
                    <a:pt x="3192" y="1596"/>
                    <a:pt x="3740" y="2120"/>
                  </a:cubicBezTo>
                  <a:cubicBezTo>
                    <a:pt x="3740" y="2073"/>
                    <a:pt x="3764" y="2001"/>
                    <a:pt x="3764" y="1954"/>
                  </a:cubicBezTo>
                  <a:lnTo>
                    <a:pt x="3764" y="453"/>
                  </a:lnTo>
                  <a:lnTo>
                    <a:pt x="3383" y="453"/>
                  </a:lnTo>
                  <a:cubicBezTo>
                    <a:pt x="3025" y="453"/>
                    <a:pt x="2692" y="287"/>
                    <a:pt x="24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46" name="Google Shape;546;p38"/>
            <p:cNvSpPr/>
            <p:nvPr/>
          </p:nvSpPr>
          <p:spPr>
            <a:xfrm>
              <a:off x="6100189" y="2251751"/>
              <a:ext cx="103853" cy="70773"/>
            </a:xfrm>
            <a:custGeom>
              <a:rect b="b" l="l" r="r" t="t"/>
              <a:pathLst>
                <a:path extrusionOk="0" h="2240" w="3287">
                  <a:moveTo>
                    <a:pt x="1643" y="1"/>
                  </a:moveTo>
                  <a:cubicBezTo>
                    <a:pt x="1096" y="1"/>
                    <a:pt x="595" y="382"/>
                    <a:pt x="0" y="1025"/>
                  </a:cubicBezTo>
                  <a:cubicBezTo>
                    <a:pt x="310" y="1739"/>
                    <a:pt x="929" y="2239"/>
                    <a:pt x="1643" y="2239"/>
                  </a:cubicBezTo>
                  <a:cubicBezTo>
                    <a:pt x="2358" y="2239"/>
                    <a:pt x="2977" y="1739"/>
                    <a:pt x="3286" y="1025"/>
                  </a:cubicBezTo>
                  <a:cubicBezTo>
                    <a:pt x="2691" y="382"/>
                    <a:pt x="2191" y="1"/>
                    <a:pt x="1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47" name="Google Shape;547;p38"/>
            <p:cNvSpPr/>
            <p:nvPr/>
          </p:nvSpPr>
          <p:spPr>
            <a:xfrm>
              <a:off x="5997092" y="2086189"/>
              <a:ext cx="310042" cy="260406"/>
            </a:xfrm>
            <a:custGeom>
              <a:rect b="b" l="l" r="r" t="t"/>
              <a:pathLst>
                <a:path extrusionOk="0" h="8242" w="9813">
                  <a:moveTo>
                    <a:pt x="4914" y="1"/>
                  </a:moveTo>
                  <a:cubicBezTo>
                    <a:pt x="2621" y="1"/>
                    <a:pt x="786" y="1840"/>
                    <a:pt x="786" y="4121"/>
                  </a:cubicBezTo>
                  <a:lnTo>
                    <a:pt x="786" y="6050"/>
                  </a:lnTo>
                  <a:cubicBezTo>
                    <a:pt x="334" y="6217"/>
                    <a:pt x="1" y="6669"/>
                    <a:pt x="48" y="7193"/>
                  </a:cubicBezTo>
                  <a:cubicBezTo>
                    <a:pt x="72" y="7765"/>
                    <a:pt x="596" y="8241"/>
                    <a:pt x="1191" y="8241"/>
                  </a:cubicBezTo>
                  <a:lnTo>
                    <a:pt x="4906" y="8241"/>
                  </a:lnTo>
                  <a:cubicBezTo>
                    <a:pt x="3406" y="8241"/>
                    <a:pt x="2287" y="6812"/>
                    <a:pt x="2287" y="5241"/>
                  </a:cubicBezTo>
                  <a:lnTo>
                    <a:pt x="2287" y="3359"/>
                  </a:lnTo>
                  <a:cubicBezTo>
                    <a:pt x="2287" y="3169"/>
                    <a:pt x="2453" y="2978"/>
                    <a:pt x="2668" y="2978"/>
                  </a:cubicBezTo>
                  <a:lnTo>
                    <a:pt x="4740" y="2978"/>
                  </a:lnTo>
                  <a:lnTo>
                    <a:pt x="5383" y="2359"/>
                  </a:lnTo>
                  <a:cubicBezTo>
                    <a:pt x="5464" y="2278"/>
                    <a:pt x="5568" y="2241"/>
                    <a:pt x="5663" y="2241"/>
                  </a:cubicBezTo>
                  <a:cubicBezTo>
                    <a:pt x="5707" y="2241"/>
                    <a:pt x="5750" y="2249"/>
                    <a:pt x="5787" y="2264"/>
                  </a:cubicBezTo>
                  <a:cubicBezTo>
                    <a:pt x="5930" y="2335"/>
                    <a:pt x="6026" y="2454"/>
                    <a:pt x="6026" y="2621"/>
                  </a:cubicBezTo>
                  <a:cubicBezTo>
                    <a:pt x="6026" y="2812"/>
                    <a:pt x="6192" y="2978"/>
                    <a:pt x="6407" y="2978"/>
                  </a:cubicBezTo>
                  <a:lnTo>
                    <a:pt x="7145" y="2978"/>
                  </a:lnTo>
                  <a:cubicBezTo>
                    <a:pt x="7359" y="2978"/>
                    <a:pt x="7526" y="3169"/>
                    <a:pt x="7526" y="3359"/>
                  </a:cubicBezTo>
                  <a:lnTo>
                    <a:pt x="7526" y="5241"/>
                  </a:lnTo>
                  <a:cubicBezTo>
                    <a:pt x="7526" y="7098"/>
                    <a:pt x="6168" y="8241"/>
                    <a:pt x="4906" y="8241"/>
                  </a:cubicBezTo>
                  <a:lnTo>
                    <a:pt x="8621" y="8241"/>
                  </a:lnTo>
                  <a:cubicBezTo>
                    <a:pt x="9217" y="8241"/>
                    <a:pt x="9741" y="7765"/>
                    <a:pt x="9764" y="7193"/>
                  </a:cubicBezTo>
                  <a:cubicBezTo>
                    <a:pt x="9812" y="6669"/>
                    <a:pt x="9479" y="6217"/>
                    <a:pt x="9026" y="6050"/>
                  </a:cubicBezTo>
                  <a:lnTo>
                    <a:pt x="9026" y="4145"/>
                  </a:lnTo>
                  <a:cubicBezTo>
                    <a:pt x="9026" y="1907"/>
                    <a:pt x="7240" y="49"/>
                    <a:pt x="5002" y="1"/>
                  </a:cubicBezTo>
                  <a:cubicBezTo>
                    <a:pt x="4972" y="1"/>
                    <a:pt x="4943" y="1"/>
                    <a:pt x="49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48" name="Google Shape;548;p38"/>
            <p:cNvSpPr/>
            <p:nvPr/>
          </p:nvSpPr>
          <p:spPr>
            <a:xfrm>
              <a:off x="6118989" y="2369888"/>
              <a:ext cx="66255" cy="23349"/>
            </a:xfrm>
            <a:custGeom>
              <a:rect b="b" l="l" r="r" t="t"/>
              <a:pathLst>
                <a:path extrusionOk="0" h="739" w="2097">
                  <a:moveTo>
                    <a:pt x="0" y="0"/>
                  </a:moveTo>
                  <a:cubicBezTo>
                    <a:pt x="143" y="429"/>
                    <a:pt x="572" y="739"/>
                    <a:pt x="1048" y="739"/>
                  </a:cubicBezTo>
                  <a:cubicBezTo>
                    <a:pt x="1525" y="739"/>
                    <a:pt x="1953" y="429"/>
                    <a:pt x="20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49" name="Google Shape;549;p38"/>
            <p:cNvSpPr/>
            <p:nvPr/>
          </p:nvSpPr>
          <p:spPr>
            <a:xfrm>
              <a:off x="6021927" y="2369888"/>
              <a:ext cx="260374" cy="119650"/>
            </a:xfrm>
            <a:custGeom>
              <a:rect b="b" l="l" r="r" t="t"/>
              <a:pathLst>
                <a:path extrusionOk="0" h="3787" w="8241">
                  <a:moveTo>
                    <a:pt x="1882" y="0"/>
                  </a:moveTo>
                  <a:cubicBezTo>
                    <a:pt x="834" y="0"/>
                    <a:pt x="0" y="834"/>
                    <a:pt x="0" y="1882"/>
                  </a:cubicBezTo>
                  <a:lnTo>
                    <a:pt x="0" y="3430"/>
                  </a:lnTo>
                  <a:cubicBezTo>
                    <a:pt x="0" y="3620"/>
                    <a:pt x="167" y="3787"/>
                    <a:pt x="381" y="3787"/>
                  </a:cubicBezTo>
                  <a:lnTo>
                    <a:pt x="7859" y="3787"/>
                  </a:lnTo>
                  <a:cubicBezTo>
                    <a:pt x="8074" y="3787"/>
                    <a:pt x="8240" y="3620"/>
                    <a:pt x="8240" y="3430"/>
                  </a:cubicBezTo>
                  <a:lnTo>
                    <a:pt x="8240" y="1882"/>
                  </a:lnTo>
                  <a:cubicBezTo>
                    <a:pt x="8240" y="834"/>
                    <a:pt x="7407" y="0"/>
                    <a:pt x="6359" y="0"/>
                  </a:cubicBezTo>
                  <a:lnTo>
                    <a:pt x="5954" y="0"/>
                  </a:lnTo>
                  <a:cubicBezTo>
                    <a:pt x="5787" y="858"/>
                    <a:pt x="5025" y="1501"/>
                    <a:pt x="4120" y="1501"/>
                  </a:cubicBezTo>
                  <a:cubicBezTo>
                    <a:pt x="3215" y="1501"/>
                    <a:pt x="2453" y="858"/>
                    <a:pt x="22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550" name="Google Shape;550;p38"/>
          <p:cNvGrpSpPr/>
          <p:nvPr/>
        </p:nvGrpSpPr>
        <p:grpSpPr>
          <a:xfrm>
            <a:off x="4283523" y="1452690"/>
            <a:ext cx="576978" cy="572716"/>
            <a:chOff x="5948941" y="1521890"/>
            <a:chExt cx="406351" cy="403350"/>
          </a:xfrm>
        </p:grpSpPr>
        <p:sp>
          <p:nvSpPr>
            <p:cNvPr id="551" name="Google Shape;551;p38"/>
            <p:cNvSpPr/>
            <p:nvPr/>
          </p:nvSpPr>
          <p:spPr>
            <a:xfrm>
              <a:off x="6313112" y="1741132"/>
              <a:ext cx="42179" cy="41990"/>
            </a:xfrm>
            <a:custGeom>
              <a:rect b="b" l="l" r="r" t="t"/>
              <a:pathLst>
                <a:path extrusionOk="0" h="1329" w="1335">
                  <a:moveTo>
                    <a:pt x="416" y="0"/>
                  </a:moveTo>
                  <a:cubicBezTo>
                    <a:pt x="325" y="0"/>
                    <a:pt x="235" y="30"/>
                    <a:pt x="167" y="87"/>
                  </a:cubicBezTo>
                  <a:cubicBezTo>
                    <a:pt x="1" y="230"/>
                    <a:pt x="1" y="468"/>
                    <a:pt x="143" y="635"/>
                  </a:cubicBezTo>
                  <a:cubicBezTo>
                    <a:pt x="310" y="801"/>
                    <a:pt x="477" y="992"/>
                    <a:pt x="620" y="1182"/>
                  </a:cubicBezTo>
                  <a:cubicBezTo>
                    <a:pt x="689" y="1280"/>
                    <a:pt x="799" y="1328"/>
                    <a:pt x="912" y="1328"/>
                  </a:cubicBezTo>
                  <a:cubicBezTo>
                    <a:pt x="992" y="1328"/>
                    <a:pt x="1074" y="1303"/>
                    <a:pt x="1144" y="1254"/>
                  </a:cubicBezTo>
                  <a:cubicBezTo>
                    <a:pt x="1310" y="1111"/>
                    <a:pt x="1334" y="897"/>
                    <a:pt x="1215" y="730"/>
                  </a:cubicBezTo>
                  <a:cubicBezTo>
                    <a:pt x="1072" y="516"/>
                    <a:pt x="858" y="301"/>
                    <a:pt x="691" y="111"/>
                  </a:cubicBezTo>
                  <a:cubicBezTo>
                    <a:pt x="617" y="36"/>
                    <a:pt x="516" y="0"/>
                    <a:pt x="4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2" name="Google Shape;552;p38"/>
            <p:cNvSpPr/>
            <p:nvPr/>
          </p:nvSpPr>
          <p:spPr>
            <a:xfrm>
              <a:off x="5948941" y="1748968"/>
              <a:ext cx="35386" cy="33933"/>
            </a:xfrm>
            <a:custGeom>
              <a:rect b="b" l="l" r="r" t="t"/>
              <a:pathLst>
                <a:path extrusionOk="0" h="1074" w="1120">
                  <a:moveTo>
                    <a:pt x="706" y="1"/>
                  </a:moveTo>
                  <a:cubicBezTo>
                    <a:pt x="598" y="1"/>
                    <a:pt x="486" y="44"/>
                    <a:pt x="405" y="125"/>
                  </a:cubicBezTo>
                  <a:cubicBezTo>
                    <a:pt x="310" y="244"/>
                    <a:pt x="215" y="363"/>
                    <a:pt x="119" y="482"/>
                  </a:cubicBezTo>
                  <a:cubicBezTo>
                    <a:pt x="0" y="649"/>
                    <a:pt x="24" y="863"/>
                    <a:pt x="191" y="1006"/>
                  </a:cubicBezTo>
                  <a:cubicBezTo>
                    <a:pt x="256" y="1052"/>
                    <a:pt x="332" y="1073"/>
                    <a:pt x="407" y="1073"/>
                  </a:cubicBezTo>
                  <a:cubicBezTo>
                    <a:pt x="525" y="1073"/>
                    <a:pt x="642" y="1022"/>
                    <a:pt x="715" y="934"/>
                  </a:cubicBezTo>
                  <a:cubicBezTo>
                    <a:pt x="786" y="815"/>
                    <a:pt x="905" y="720"/>
                    <a:pt x="977" y="625"/>
                  </a:cubicBezTo>
                  <a:cubicBezTo>
                    <a:pt x="1120" y="458"/>
                    <a:pt x="1096" y="220"/>
                    <a:pt x="929" y="77"/>
                  </a:cubicBezTo>
                  <a:cubicBezTo>
                    <a:pt x="867" y="26"/>
                    <a:pt x="788" y="1"/>
                    <a:pt x="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3" name="Google Shape;553;p38"/>
            <p:cNvSpPr/>
            <p:nvPr/>
          </p:nvSpPr>
          <p:spPr>
            <a:xfrm>
              <a:off x="5991816" y="1701922"/>
              <a:ext cx="45939" cy="37535"/>
            </a:xfrm>
            <a:custGeom>
              <a:rect b="b" l="l" r="r" t="t"/>
              <a:pathLst>
                <a:path extrusionOk="0" h="1188" w="1454">
                  <a:moveTo>
                    <a:pt x="1024" y="1"/>
                  </a:moveTo>
                  <a:cubicBezTo>
                    <a:pt x="953" y="1"/>
                    <a:pt x="880" y="22"/>
                    <a:pt x="811" y="66"/>
                  </a:cubicBezTo>
                  <a:cubicBezTo>
                    <a:pt x="596" y="209"/>
                    <a:pt x="382" y="375"/>
                    <a:pt x="168" y="518"/>
                  </a:cubicBezTo>
                  <a:cubicBezTo>
                    <a:pt x="25" y="661"/>
                    <a:pt x="1" y="899"/>
                    <a:pt x="120" y="1042"/>
                  </a:cubicBezTo>
                  <a:cubicBezTo>
                    <a:pt x="189" y="1139"/>
                    <a:pt x="299" y="1188"/>
                    <a:pt x="412" y="1188"/>
                  </a:cubicBezTo>
                  <a:cubicBezTo>
                    <a:pt x="492" y="1188"/>
                    <a:pt x="574" y="1163"/>
                    <a:pt x="644" y="1114"/>
                  </a:cubicBezTo>
                  <a:cubicBezTo>
                    <a:pt x="834" y="971"/>
                    <a:pt x="1025" y="828"/>
                    <a:pt x="1215" y="685"/>
                  </a:cubicBezTo>
                  <a:cubicBezTo>
                    <a:pt x="1406" y="590"/>
                    <a:pt x="1453" y="352"/>
                    <a:pt x="1334" y="185"/>
                  </a:cubicBezTo>
                  <a:cubicBezTo>
                    <a:pt x="1259" y="64"/>
                    <a:pt x="1145" y="1"/>
                    <a:pt x="1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4" name="Google Shape;554;p38"/>
            <p:cNvSpPr/>
            <p:nvPr/>
          </p:nvSpPr>
          <p:spPr>
            <a:xfrm>
              <a:off x="6257441" y="1696614"/>
              <a:ext cx="46666" cy="36587"/>
            </a:xfrm>
            <a:custGeom>
              <a:rect b="b" l="l" r="r" t="t"/>
              <a:pathLst>
                <a:path extrusionOk="0" h="1158" w="1477">
                  <a:moveTo>
                    <a:pt x="453" y="1"/>
                  </a:moveTo>
                  <a:cubicBezTo>
                    <a:pt x="321" y="1"/>
                    <a:pt x="186" y="70"/>
                    <a:pt x="119" y="186"/>
                  </a:cubicBezTo>
                  <a:cubicBezTo>
                    <a:pt x="0" y="353"/>
                    <a:pt x="72" y="591"/>
                    <a:pt x="238" y="710"/>
                  </a:cubicBezTo>
                  <a:cubicBezTo>
                    <a:pt x="453" y="829"/>
                    <a:pt x="643" y="948"/>
                    <a:pt x="834" y="1091"/>
                  </a:cubicBezTo>
                  <a:cubicBezTo>
                    <a:pt x="897" y="1136"/>
                    <a:pt x="970" y="1157"/>
                    <a:pt x="1043" y="1157"/>
                  </a:cubicBezTo>
                  <a:cubicBezTo>
                    <a:pt x="1163" y="1157"/>
                    <a:pt x="1284" y="1100"/>
                    <a:pt x="1358" y="996"/>
                  </a:cubicBezTo>
                  <a:cubicBezTo>
                    <a:pt x="1477" y="829"/>
                    <a:pt x="1453" y="615"/>
                    <a:pt x="1286" y="472"/>
                  </a:cubicBezTo>
                  <a:cubicBezTo>
                    <a:pt x="1072" y="329"/>
                    <a:pt x="858" y="186"/>
                    <a:pt x="620" y="43"/>
                  </a:cubicBezTo>
                  <a:cubicBezTo>
                    <a:pt x="569" y="14"/>
                    <a:pt x="511"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5" name="Google Shape;555;p38"/>
            <p:cNvSpPr/>
            <p:nvPr/>
          </p:nvSpPr>
          <p:spPr>
            <a:xfrm>
              <a:off x="6052764" y="1673233"/>
              <a:ext cx="48941" cy="30868"/>
            </a:xfrm>
            <a:custGeom>
              <a:rect b="b" l="l" r="r" t="t"/>
              <a:pathLst>
                <a:path extrusionOk="0" h="977" w="1549">
                  <a:moveTo>
                    <a:pt x="1150" y="0"/>
                  </a:moveTo>
                  <a:cubicBezTo>
                    <a:pt x="1110" y="0"/>
                    <a:pt x="1068" y="7"/>
                    <a:pt x="1025" y="21"/>
                  </a:cubicBezTo>
                  <a:cubicBezTo>
                    <a:pt x="787" y="93"/>
                    <a:pt x="525" y="164"/>
                    <a:pt x="287" y="259"/>
                  </a:cubicBezTo>
                  <a:cubicBezTo>
                    <a:pt x="96" y="331"/>
                    <a:pt x="1" y="545"/>
                    <a:pt x="72" y="736"/>
                  </a:cubicBezTo>
                  <a:cubicBezTo>
                    <a:pt x="126" y="896"/>
                    <a:pt x="260" y="977"/>
                    <a:pt x="404" y="977"/>
                  </a:cubicBezTo>
                  <a:cubicBezTo>
                    <a:pt x="452" y="977"/>
                    <a:pt x="501" y="968"/>
                    <a:pt x="549" y="950"/>
                  </a:cubicBezTo>
                  <a:cubicBezTo>
                    <a:pt x="787" y="878"/>
                    <a:pt x="1001" y="807"/>
                    <a:pt x="1239" y="736"/>
                  </a:cubicBezTo>
                  <a:cubicBezTo>
                    <a:pt x="1430" y="664"/>
                    <a:pt x="1549" y="474"/>
                    <a:pt x="1501" y="259"/>
                  </a:cubicBezTo>
                  <a:cubicBezTo>
                    <a:pt x="1444" y="107"/>
                    <a:pt x="1311" y="0"/>
                    <a:pt x="11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6" name="Google Shape;556;p38"/>
            <p:cNvSpPr/>
            <p:nvPr/>
          </p:nvSpPr>
          <p:spPr>
            <a:xfrm>
              <a:off x="6192733" y="1670548"/>
              <a:ext cx="48941" cy="30078"/>
            </a:xfrm>
            <a:custGeom>
              <a:rect b="b" l="l" r="r" t="t"/>
              <a:pathLst>
                <a:path extrusionOk="0" h="952" w="1549">
                  <a:moveTo>
                    <a:pt x="407" y="0"/>
                  </a:moveTo>
                  <a:cubicBezTo>
                    <a:pt x="233" y="0"/>
                    <a:pt x="89" y="114"/>
                    <a:pt x="48" y="297"/>
                  </a:cubicBezTo>
                  <a:cubicBezTo>
                    <a:pt x="0" y="487"/>
                    <a:pt x="119" y="702"/>
                    <a:pt x="310" y="749"/>
                  </a:cubicBezTo>
                  <a:cubicBezTo>
                    <a:pt x="548" y="797"/>
                    <a:pt x="786" y="868"/>
                    <a:pt x="1000" y="940"/>
                  </a:cubicBezTo>
                  <a:cubicBezTo>
                    <a:pt x="1033" y="948"/>
                    <a:pt x="1067" y="952"/>
                    <a:pt x="1100" y="952"/>
                  </a:cubicBezTo>
                  <a:cubicBezTo>
                    <a:pt x="1260" y="952"/>
                    <a:pt x="1418" y="859"/>
                    <a:pt x="1477" y="702"/>
                  </a:cubicBezTo>
                  <a:cubicBezTo>
                    <a:pt x="1548" y="511"/>
                    <a:pt x="1453" y="297"/>
                    <a:pt x="1239" y="225"/>
                  </a:cubicBezTo>
                  <a:cubicBezTo>
                    <a:pt x="1000" y="130"/>
                    <a:pt x="739" y="59"/>
                    <a:pt x="500" y="11"/>
                  </a:cubicBezTo>
                  <a:cubicBezTo>
                    <a:pt x="469" y="4"/>
                    <a:pt x="438" y="0"/>
                    <a:pt x="4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7" name="Google Shape;557;p38"/>
            <p:cNvSpPr/>
            <p:nvPr/>
          </p:nvSpPr>
          <p:spPr>
            <a:xfrm>
              <a:off x="6122748" y="1664102"/>
              <a:ext cx="48182" cy="24865"/>
            </a:xfrm>
            <a:custGeom>
              <a:rect b="b" l="l" r="r" t="t"/>
              <a:pathLst>
                <a:path extrusionOk="0" h="787" w="1525">
                  <a:moveTo>
                    <a:pt x="929" y="1"/>
                  </a:moveTo>
                  <a:cubicBezTo>
                    <a:pt x="739" y="1"/>
                    <a:pt x="548" y="24"/>
                    <a:pt x="358" y="24"/>
                  </a:cubicBezTo>
                  <a:cubicBezTo>
                    <a:pt x="143" y="48"/>
                    <a:pt x="1" y="215"/>
                    <a:pt x="1" y="429"/>
                  </a:cubicBezTo>
                  <a:cubicBezTo>
                    <a:pt x="24" y="620"/>
                    <a:pt x="191" y="786"/>
                    <a:pt x="405" y="786"/>
                  </a:cubicBezTo>
                  <a:cubicBezTo>
                    <a:pt x="596" y="763"/>
                    <a:pt x="763" y="763"/>
                    <a:pt x="929" y="763"/>
                  </a:cubicBezTo>
                  <a:lnTo>
                    <a:pt x="1120" y="763"/>
                  </a:lnTo>
                  <a:cubicBezTo>
                    <a:pt x="1334" y="763"/>
                    <a:pt x="1501" y="596"/>
                    <a:pt x="1525" y="405"/>
                  </a:cubicBezTo>
                  <a:cubicBezTo>
                    <a:pt x="1525" y="191"/>
                    <a:pt x="1358" y="24"/>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8" name="Google Shape;558;p38"/>
            <p:cNvSpPr/>
            <p:nvPr/>
          </p:nvSpPr>
          <p:spPr>
            <a:xfrm>
              <a:off x="6185940" y="1521890"/>
              <a:ext cx="169349" cy="142683"/>
            </a:xfrm>
            <a:custGeom>
              <a:rect b="b" l="l" r="r" t="t"/>
              <a:pathLst>
                <a:path extrusionOk="0" h="4516" w="5360">
                  <a:moveTo>
                    <a:pt x="417" y="1"/>
                  </a:moveTo>
                  <a:cubicBezTo>
                    <a:pt x="374" y="1"/>
                    <a:pt x="330" y="8"/>
                    <a:pt x="287" y="24"/>
                  </a:cubicBezTo>
                  <a:cubicBezTo>
                    <a:pt x="96" y="96"/>
                    <a:pt x="1" y="310"/>
                    <a:pt x="72" y="501"/>
                  </a:cubicBezTo>
                  <a:lnTo>
                    <a:pt x="1573" y="4287"/>
                  </a:lnTo>
                  <a:cubicBezTo>
                    <a:pt x="1642" y="4427"/>
                    <a:pt x="1789" y="4515"/>
                    <a:pt x="1937" y="4515"/>
                  </a:cubicBezTo>
                  <a:cubicBezTo>
                    <a:pt x="1991" y="4515"/>
                    <a:pt x="2046" y="4503"/>
                    <a:pt x="2097" y="4478"/>
                  </a:cubicBezTo>
                  <a:lnTo>
                    <a:pt x="4311" y="3382"/>
                  </a:lnTo>
                  <a:lnTo>
                    <a:pt x="4216" y="3644"/>
                  </a:lnTo>
                  <a:cubicBezTo>
                    <a:pt x="4145" y="3835"/>
                    <a:pt x="4264" y="4049"/>
                    <a:pt x="4454" y="4121"/>
                  </a:cubicBezTo>
                  <a:cubicBezTo>
                    <a:pt x="4492" y="4135"/>
                    <a:pt x="4531" y="4141"/>
                    <a:pt x="4570" y="4141"/>
                  </a:cubicBezTo>
                  <a:cubicBezTo>
                    <a:pt x="4725" y="4141"/>
                    <a:pt x="4873" y="4035"/>
                    <a:pt x="4931" y="3882"/>
                  </a:cubicBezTo>
                  <a:lnTo>
                    <a:pt x="5288" y="2763"/>
                  </a:lnTo>
                  <a:cubicBezTo>
                    <a:pt x="5359" y="2573"/>
                    <a:pt x="5264" y="2358"/>
                    <a:pt x="5073" y="2287"/>
                  </a:cubicBezTo>
                  <a:lnTo>
                    <a:pt x="3930" y="1906"/>
                  </a:lnTo>
                  <a:cubicBezTo>
                    <a:pt x="3892" y="1892"/>
                    <a:pt x="3853" y="1885"/>
                    <a:pt x="3815" y="1885"/>
                  </a:cubicBezTo>
                  <a:cubicBezTo>
                    <a:pt x="3661" y="1885"/>
                    <a:pt x="3516" y="1992"/>
                    <a:pt x="3478" y="2144"/>
                  </a:cubicBezTo>
                  <a:cubicBezTo>
                    <a:pt x="3406" y="2334"/>
                    <a:pt x="3502" y="2549"/>
                    <a:pt x="3692" y="2620"/>
                  </a:cubicBezTo>
                  <a:lnTo>
                    <a:pt x="3978" y="2715"/>
                  </a:lnTo>
                  <a:lnTo>
                    <a:pt x="2120" y="3620"/>
                  </a:lnTo>
                  <a:lnTo>
                    <a:pt x="763" y="239"/>
                  </a:lnTo>
                  <a:cubicBezTo>
                    <a:pt x="708" y="91"/>
                    <a:pt x="567" y="1"/>
                    <a:pt x="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59" name="Google Shape;559;p38"/>
            <p:cNvSpPr/>
            <p:nvPr/>
          </p:nvSpPr>
          <p:spPr>
            <a:xfrm>
              <a:off x="5948941" y="1521890"/>
              <a:ext cx="169318" cy="142683"/>
            </a:xfrm>
            <a:custGeom>
              <a:rect b="b" l="l" r="r" t="t"/>
              <a:pathLst>
                <a:path extrusionOk="0" h="4516" w="5359">
                  <a:moveTo>
                    <a:pt x="4942" y="1"/>
                  </a:moveTo>
                  <a:cubicBezTo>
                    <a:pt x="4793" y="1"/>
                    <a:pt x="4652" y="91"/>
                    <a:pt x="4597" y="239"/>
                  </a:cubicBezTo>
                  <a:lnTo>
                    <a:pt x="3239" y="3620"/>
                  </a:lnTo>
                  <a:lnTo>
                    <a:pt x="1382" y="2715"/>
                  </a:lnTo>
                  <a:lnTo>
                    <a:pt x="1667" y="2620"/>
                  </a:lnTo>
                  <a:cubicBezTo>
                    <a:pt x="1858" y="2549"/>
                    <a:pt x="1953" y="2334"/>
                    <a:pt x="1882" y="2144"/>
                  </a:cubicBezTo>
                  <a:cubicBezTo>
                    <a:pt x="1844" y="1992"/>
                    <a:pt x="1699" y="1885"/>
                    <a:pt x="1545" y="1885"/>
                  </a:cubicBezTo>
                  <a:cubicBezTo>
                    <a:pt x="1506" y="1885"/>
                    <a:pt x="1467" y="1892"/>
                    <a:pt x="1429" y="1906"/>
                  </a:cubicBezTo>
                  <a:lnTo>
                    <a:pt x="286" y="2287"/>
                  </a:lnTo>
                  <a:cubicBezTo>
                    <a:pt x="96" y="2358"/>
                    <a:pt x="0" y="2573"/>
                    <a:pt x="72" y="2763"/>
                  </a:cubicBezTo>
                  <a:lnTo>
                    <a:pt x="429" y="3882"/>
                  </a:lnTo>
                  <a:cubicBezTo>
                    <a:pt x="486" y="4035"/>
                    <a:pt x="635" y="4141"/>
                    <a:pt x="790" y="4141"/>
                  </a:cubicBezTo>
                  <a:cubicBezTo>
                    <a:pt x="828" y="4141"/>
                    <a:pt x="867" y="4135"/>
                    <a:pt x="905" y="4121"/>
                  </a:cubicBezTo>
                  <a:cubicBezTo>
                    <a:pt x="1096" y="4049"/>
                    <a:pt x="1215" y="3835"/>
                    <a:pt x="1143" y="3644"/>
                  </a:cubicBezTo>
                  <a:lnTo>
                    <a:pt x="1048" y="3382"/>
                  </a:lnTo>
                  <a:lnTo>
                    <a:pt x="3263" y="4478"/>
                  </a:lnTo>
                  <a:cubicBezTo>
                    <a:pt x="3314" y="4503"/>
                    <a:pt x="3368" y="4515"/>
                    <a:pt x="3423" y="4515"/>
                  </a:cubicBezTo>
                  <a:cubicBezTo>
                    <a:pt x="3571" y="4515"/>
                    <a:pt x="3717" y="4427"/>
                    <a:pt x="3787" y="4287"/>
                  </a:cubicBezTo>
                  <a:lnTo>
                    <a:pt x="5287" y="501"/>
                  </a:lnTo>
                  <a:cubicBezTo>
                    <a:pt x="5359" y="310"/>
                    <a:pt x="5263" y="96"/>
                    <a:pt x="5073" y="24"/>
                  </a:cubicBezTo>
                  <a:cubicBezTo>
                    <a:pt x="5030" y="8"/>
                    <a:pt x="4986" y="1"/>
                    <a:pt x="4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0" name="Google Shape;560;p38"/>
            <p:cNvSpPr/>
            <p:nvPr/>
          </p:nvSpPr>
          <p:spPr>
            <a:xfrm>
              <a:off x="5982053" y="1711496"/>
              <a:ext cx="320563" cy="113647"/>
            </a:xfrm>
            <a:custGeom>
              <a:rect b="b" l="l" r="r" t="t"/>
              <a:pathLst>
                <a:path extrusionOk="0" h="3597" w="10146">
                  <a:moveTo>
                    <a:pt x="5382" y="1"/>
                  </a:moveTo>
                  <a:cubicBezTo>
                    <a:pt x="3120" y="1"/>
                    <a:pt x="1120" y="1215"/>
                    <a:pt x="0" y="3001"/>
                  </a:cubicBezTo>
                  <a:lnTo>
                    <a:pt x="1643" y="3001"/>
                  </a:lnTo>
                  <a:cubicBezTo>
                    <a:pt x="1739" y="3001"/>
                    <a:pt x="1834" y="3049"/>
                    <a:pt x="1905" y="3121"/>
                  </a:cubicBezTo>
                  <a:lnTo>
                    <a:pt x="2382" y="3597"/>
                  </a:lnTo>
                  <a:lnTo>
                    <a:pt x="2882" y="3121"/>
                  </a:lnTo>
                  <a:cubicBezTo>
                    <a:pt x="2953" y="3049"/>
                    <a:pt x="3048" y="3013"/>
                    <a:pt x="3144" y="3013"/>
                  </a:cubicBezTo>
                  <a:cubicBezTo>
                    <a:pt x="3239" y="3013"/>
                    <a:pt x="3334" y="3049"/>
                    <a:pt x="3406" y="3121"/>
                  </a:cubicBezTo>
                  <a:lnTo>
                    <a:pt x="3882" y="3597"/>
                  </a:lnTo>
                  <a:lnTo>
                    <a:pt x="4263" y="3216"/>
                  </a:lnTo>
                  <a:lnTo>
                    <a:pt x="4263" y="2620"/>
                  </a:lnTo>
                  <a:cubicBezTo>
                    <a:pt x="4263" y="2525"/>
                    <a:pt x="4287" y="2430"/>
                    <a:pt x="4358" y="2358"/>
                  </a:cubicBezTo>
                  <a:lnTo>
                    <a:pt x="5120" y="1620"/>
                  </a:lnTo>
                  <a:cubicBezTo>
                    <a:pt x="5192" y="1549"/>
                    <a:pt x="5287" y="1513"/>
                    <a:pt x="5382" y="1513"/>
                  </a:cubicBezTo>
                  <a:cubicBezTo>
                    <a:pt x="5478" y="1513"/>
                    <a:pt x="5573" y="1549"/>
                    <a:pt x="5644" y="1620"/>
                  </a:cubicBezTo>
                  <a:lnTo>
                    <a:pt x="6287" y="2263"/>
                  </a:lnTo>
                  <a:lnTo>
                    <a:pt x="6883" y="2263"/>
                  </a:lnTo>
                  <a:cubicBezTo>
                    <a:pt x="6930" y="2263"/>
                    <a:pt x="7002" y="2263"/>
                    <a:pt x="7049" y="2287"/>
                  </a:cubicBezTo>
                  <a:lnTo>
                    <a:pt x="8383" y="2954"/>
                  </a:lnTo>
                  <a:lnTo>
                    <a:pt x="10145" y="2168"/>
                  </a:lnTo>
                  <a:cubicBezTo>
                    <a:pt x="8978" y="858"/>
                    <a:pt x="7287" y="1"/>
                    <a:pt x="53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1" name="Google Shape;561;p38"/>
            <p:cNvSpPr/>
            <p:nvPr/>
          </p:nvSpPr>
          <p:spPr>
            <a:xfrm>
              <a:off x="5950457" y="1787515"/>
              <a:ext cx="403310" cy="137723"/>
            </a:xfrm>
            <a:custGeom>
              <a:rect b="b" l="l" r="r" t="t"/>
              <a:pathLst>
                <a:path extrusionOk="0" h="4359" w="12765">
                  <a:moveTo>
                    <a:pt x="6382" y="0"/>
                  </a:moveTo>
                  <a:lnTo>
                    <a:pt x="6001" y="381"/>
                  </a:lnTo>
                  <a:lnTo>
                    <a:pt x="6001" y="977"/>
                  </a:lnTo>
                  <a:cubicBezTo>
                    <a:pt x="6001" y="1072"/>
                    <a:pt x="5977" y="1167"/>
                    <a:pt x="5906" y="1238"/>
                  </a:cubicBezTo>
                  <a:lnTo>
                    <a:pt x="5144" y="1977"/>
                  </a:lnTo>
                  <a:cubicBezTo>
                    <a:pt x="5072" y="2048"/>
                    <a:pt x="4977" y="2096"/>
                    <a:pt x="4882" y="2096"/>
                  </a:cubicBezTo>
                  <a:cubicBezTo>
                    <a:pt x="4787" y="2096"/>
                    <a:pt x="4691" y="2048"/>
                    <a:pt x="4620" y="1977"/>
                  </a:cubicBezTo>
                  <a:lnTo>
                    <a:pt x="4144" y="1500"/>
                  </a:lnTo>
                  <a:lnTo>
                    <a:pt x="3644" y="1977"/>
                  </a:lnTo>
                  <a:cubicBezTo>
                    <a:pt x="3572" y="2048"/>
                    <a:pt x="3477" y="2084"/>
                    <a:pt x="3382" y="2084"/>
                  </a:cubicBezTo>
                  <a:cubicBezTo>
                    <a:pt x="3286" y="2084"/>
                    <a:pt x="3191" y="2048"/>
                    <a:pt x="3120" y="1977"/>
                  </a:cubicBezTo>
                  <a:lnTo>
                    <a:pt x="2477" y="1334"/>
                  </a:lnTo>
                  <a:lnTo>
                    <a:pt x="595" y="1334"/>
                  </a:lnTo>
                  <a:cubicBezTo>
                    <a:pt x="214" y="2143"/>
                    <a:pt x="0" y="3048"/>
                    <a:pt x="0" y="4001"/>
                  </a:cubicBezTo>
                  <a:cubicBezTo>
                    <a:pt x="0" y="4191"/>
                    <a:pt x="167" y="4358"/>
                    <a:pt x="357" y="4358"/>
                  </a:cubicBezTo>
                  <a:lnTo>
                    <a:pt x="6001" y="4358"/>
                  </a:lnTo>
                  <a:lnTo>
                    <a:pt x="6001" y="2477"/>
                  </a:lnTo>
                  <a:cubicBezTo>
                    <a:pt x="6001" y="2358"/>
                    <a:pt x="6049" y="2262"/>
                    <a:pt x="6120" y="2215"/>
                  </a:cubicBezTo>
                  <a:lnTo>
                    <a:pt x="6859" y="1453"/>
                  </a:lnTo>
                  <a:cubicBezTo>
                    <a:pt x="6933" y="1378"/>
                    <a:pt x="7026" y="1341"/>
                    <a:pt x="7120" y="1341"/>
                  </a:cubicBezTo>
                  <a:cubicBezTo>
                    <a:pt x="7177" y="1341"/>
                    <a:pt x="7234" y="1355"/>
                    <a:pt x="7287" y="1381"/>
                  </a:cubicBezTo>
                  <a:lnTo>
                    <a:pt x="8716" y="2096"/>
                  </a:lnTo>
                  <a:lnTo>
                    <a:pt x="9383" y="2096"/>
                  </a:lnTo>
                  <a:cubicBezTo>
                    <a:pt x="9478" y="2096"/>
                    <a:pt x="9573" y="2143"/>
                    <a:pt x="9645" y="2215"/>
                  </a:cubicBezTo>
                  <a:lnTo>
                    <a:pt x="10383" y="2977"/>
                  </a:lnTo>
                  <a:cubicBezTo>
                    <a:pt x="10455" y="3048"/>
                    <a:pt x="10502" y="3144"/>
                    <a:pt x="10502" y="3239"/>
                  </a:cubicBezTo>
                  <a:lnTo>
                    <a:pt x="10502" y="4358"/>
                  </a:lnTo>
                  <a:lnTo>
                    <a:pt x="12407" y="4358"/>
                  </a:lnTo>
                  <a:cubicBezTo>
                    <a:pt x="12598" y="4358"/>
                    <a:pt x="12765" y="4191"/>
                    <a:pt x="12765" y="3977"/>
                  </a:cubicBezTo>
                  <a:cubicBezTo>
                    <a:pt x="12765" y="2667"/>
                    <a:pt x="12336" y="1405"/>
                    <a:pt x="11621" y="381"/>
                  </a:cubicBezTo>
                  <a:lnTo>
                    <a:pt x="9526" y="1310"/>
                  </a:lnTo>
                  <a:cubicBezTo>
                    <a:pt x="9478" y="1334"/>
                    <a:pt x="9425" y="1346"/>
                    <a:pt x="9371" y="1346"/>
                  </a:cubicBezTo>
                  <a:cubicBezTo>
                    <a:pt x="9317" y="1346"/>
                    <a:pt x="9264" y="1334"/>
                    <a:pt x="9216" y="1310"/>
                  </a:cubicBezTo>
                  <a:lnTo>
                    <a:pt x="7787" y="595"/>
                  </a:lnTo>
                  <a:lnTo>
                    <a:pt x="7121" y="595"/>
                  </a:lnTo>
                  <a:cubicBezTo>
                    <a:pt x="7025" y="595"/>
                    <a:pt x="6930" y="548"/>
                    <a:pt x="6859" y="476"/>
                  </a:cubicBezTo>
                  <a:lnTo>
                    <a:pt x="63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2" name="Google Shape;562;p38"/>
            <p:cNvSpPr/>
            <p:nvPr/>
          </p:nvSpPr>
          <p:spPr>
            <a:xfrm>
              <a:off x="6164139" y="1855983"/>
              <a:ext cx="94090" cy="69256"/>
            </a:xfrm>
            <a:custGeom>
              <a:rect b="b" l="l" r="r" t="t"/>
              <a:pathLst>
                <a:path extrusionOk="0" h="2192" w="2978">
                  <a:moveTo>
                    <a:pt x="453" y="0"/>
                  </a:moveTo>
                  <a:lnTo>
                    <a:pt x="0" y="453"/>
                  </a:lnTo>
                  <a:lnTo>
                    <a:pt x="0" y="2191"/>
                  </a:lnTo>
                  <a:lnTo>
                    <a:pt x="2977" y="2191"/>
                  </a:lnTo>
                  <a:lnTo>
                    <a:pt x="2977" y="1239"/>
                  </a:lnTo>
                  <a:lnTo>
                    <a:pt x="2453" y="667"/>
                  </a:lnTo>
                  <a:lnTo>
                    <a:pt x="1858" y="667"/>
                  </a:lnTo>
                  <a:cubicBezTo>
                    <a:pt x="1810" y="667"/>
                    <a:pt x="1739" y="667"/>
                    <a:pt x="1691" y="643"/>
                  </a:cubicBezTo>
                  <a:lnTo>
                    <a:pt x="4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563" name="Google Shape;563;p38"/>
          <p:cNvGrpSpPr/>
          <p:nvPr/>
        </p:nvGrpSpPr>
        <p:grpSpPr>
          <a:xfrm>
            <a:off x="1703640" y="1521107"/>
            <a:ext cx="573745" cy="504299"/>
            <a:chOff x="3471934" y="2110297"/>
            <a:chExt cx="404075" cy="355165"/>
          </a:xfrm>
        </p:grpSpPr>
        <p:sp>
          <p:nvSpPr>
            <p:cNvPr id="564" name="Google Shape;564;p38"/>
            <p:cNvSpPr/>
            <p:nvPr/>
          </p:nvSpPr>
          <p:spPr>
            <a:xfrm>
              <a:off x="3471934" y="2134373"/>
              <a:ext cx="197153" cy="188875"/>
            </a:xfrm>
            <a:custGeom>
              <a:rect b="b" l="l" r="r" t="t"/>
              <a:pathLst>
                <a:path extrusionOk="0" h="5978" w="6240">
                  <a:moveTo>
                    <a:pt x="2644" y="1"/>
                  </a:moveTo>
                  <a:cubicBezTo>
                    <a:pt x="1500" y="1"/>
                    <a:pt x="762" y="1715"/>
                    <a:pt x="762" y="2620"/>
                  </a:cubicBezTo>
                  <a:cubicBezTo>
                    <a:pt x="762" y="2954"/>
                    <a:pt x="857" y="3215"/>
                    <a:pt x="1048" y="3406"/>
                  </a:cubicBezTo>
                  <a:cubicBezTo>
                    <a:pt x="1358" y="3716"/>
                    <a:pt x="1715" y="3739"/>
                    <a:pt x="2262" y="3739"/>
                  </a:cubicBezTo>
                  <a:lnTo>
                    <a:pt x="2262" y="4478"/>
                  </a:lnTo>
                  <a:lnTo>
                    <a:pt x="381" y="4478"/>
                  </a:lnTo>
                  <a:cubicBezTo>
                    <a:pt x="167" y="4478"/>
                    <a:pt x="0" y="4644"/>
                    <a:pt x="0" y="4859"/>
                  </a:cubicBezTo>
                  <a:lnTo>
                    <a:pt x="0" y="5978"/>
                  </a:lnTo>
                  <a:lnTo>
                    <a:pt x="6239" y="5978"/>
                  </a:lnTo>
                  <a:lnTo>
                    <a:pt x="5597" y="4692"/>
                  </a:lnTo>
                  <a:cubicBezTo>
                    <a:pt x="5525" y="4573"/>
                    <a:pt x="5406" y="4478"/>
                    <a:pt x="5263" y="4478"/>
                  </a:cubicBezTo>
                  <a:lnTo>
                    <a:pt x="3025" y="4478"/>
                  </a:lnTo>
                  <a:lnTo>
                    <a:pt x="3025" y="3739"/>
                  </a:lnTo>
                  <a:cubicBezTo>
                    <a:pt x="3501" y="3739"/>
                    <a:pt x="3929" y="3716"/>
                    <a:pt x="4239" y="3406"/>
                  </a:cubicBezTo>
                  <a:cubicBezTo>
                    <a:pt x="4430" y="3215"/>
                    <a:pt x="4525" y="2954"/>
                    <a:pt x="4525" y="2620"/>
                  </a:cubicBezTo>
                  <a:cubicBezTo>
                    <a:pt x="4525" y="1715"/>
                    <a:pt x="3787" y="1"/>
                    <a:pt x="2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5" name="Google Shape;565;p38"/>
            <p:cNvSpPr/>
            <p:nvPr/>
          </p:nvSpPr>
          <p:spPr>
            <a:xfrm>
              <a:off x="3756327" y="2110297"/>
              <a:ext cx="119682" cy="189633"/>
            </a:xfrm>
            <a:custGeom>
              <a:rect b="b" l="l" r="r" t="t"/>
              <a:pathLst>
                <a:path extrusionOk="0" h="6002" w="3788">
                  <a:moveTo>
                    <a:pt x="1882" y="0"/>
                  </a:moveTo>
                  <a:cubicBezTo>
                    <a:pt x="739" y="0"/>
                    <a:pt x="1" y="1715"/>
                    <a:pt x="1" y="2620"/>
                  </a:cubicBezTo>
                  <a:cubicBezTo>
                    <a:pt x="1" y="2977"/>
                    <a:pt x="96" y="3239"/>
                    <a:pt x="287" y="3430"/>
                  </a:cubicBezTo>
                  <a:cubicBezTo>
                    <a:pt x="596" y="3716"/>
                    <a:pt x="1025" y="3739"/>
                    <a:pt x="1501" y="3739"/>
                  </a:cubicBezTo>
                  <a:lnTo>
                    <a:pt x="1501" y="4501"/>
                  </a:lnTo>
                  <a:lnTo>
                    <a:pt x="382" y="4501"/>
                  </a:lnTo>
                  <a:cubicBezTo>
                    <a:pt x="168" y="4501"/>
                    <a:pt x="1" y="4668"/>
                    <a:pt x="1" y="4882"/>
                  </a:cubicBezTo>
                  <a:lnTo>
                    <a:pt x="1" y="6002"/>
                  </a:lnTo>
                  <a:lnTo>
                    <a:pt x="3787" y="6002"/>
                  </a:lnTo>
                  <a:lnTo>
                    <a:pt x="3787" y="4882"/>
                  </a:lnTo>
                  <a:cubicBezTo>
                    <a:pt x="3787" y="4668"/>
                    <a:pt x="3621" y="4501"/>
                    <a:pt x="3406" y="4501"/>
                  </a:cubicBezTo>
                  <a:lnTo>
                    <a:pt x="2263" y="4501"/>
                  </a:lnTo>
                  <a:lnTo>
                    <a:pt x="2263" y="3739"/>
                  </a:lnTo>
                  <a:cubicBezTo>
                    <a:pt x="2740" y="3739"/>
                    <a:pt x="3192" y="3716"/>
                    <a:pt x="3502" y="3430"/>
                  </a:cubicBezTo>
                  <a:cubicBezTo>
                    <a:pt x="3692" y="3239"/>
                    <a:pt x="3787" y="2977"/>
                    <a:pt x="3787" y="2620"/>
                  </a:cubicBezTo>
                  <a:cubicBezTo>
                    <a:pt x="3787" y="1715"/>
                    <a:pt x="3025"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6" name="Google Shape;566;p38"/>
            <p:cNvSpPr/>
            <p:nvPr/>
          </p:nvSpPr>
          <p:spPr>
            <a:xfrm>
              <a:off x="3471934" y="2347328"/>
              <a:ext cx="226505" cy="118134"/>
            </a:xfrm>
            <a:custGeom>
              <a:rect b="b" l="l" r="r" t="t"/>
              <a:pathLst>
                <a:path extrusionOk="0" h="3739" w="7169">
                  <a:moveTo>
                    <a:pt x="1905" y="738"/>
                  </a:moveTo>
                  <a:cubicBezTo>
                    <a:pt x="2096" y="738"/>
                    <a:pt x="2262" y="905"/>
                    <a:pt x="2262" y="1119"/>
                  </a:cubicBezTo>
                  <a:cubicBezTo>
                    <a:pt x="2262" y="1310"/>
                    <a:pt x="2096" y="1476"/>
                    <a:pt x="1905" y="1476"/>
                  </a:cubicBezTo>
                  <a:cubicBezTo>
                    <a:pt x="1691" y="1476"/>
                    <a:pt x="1524" y="1310"/>
                    <a:pt x="1524" y="1119"/>
                  </a:cubicBezTo>
                  <a:cubicBezTo>
                    <a:pt x="1524" y="905"/>
                    <a:pt x="1691" y="738"/>
                    <a:pt x="1905" y="738"/>
                  </a:cubicBezTo>
                  <a:close/>
                  <a:moveTo>
                    <a:pt x="4882" y="738"/>
                  </a:moveTo>
                  <a:cubicBezTo>
                    <a:pt x="5096" y="738"/>
                    <a:pt x="5263" y="905"/>
                    <a:pt x="5263" y="1119"/>
                  </a:cubicBezTo>
                  <a:cubicBezTo>
                    <a:pt x="5263" y="1310"/>
                    <a:pt x="5096" y="1476"/>
                    <a:pt x="4882" y="1476"/>
                  </a:cubicBezTo>
                  <a:cubicBezTo>
                    <a:pt x="4692" y="1476"/>
                    <a:pt x="4525" y="1310"/>
                    <a:pt x="4525" y="1119"/>
                  </a:cubicBezTo>
                  <a:cubicBezTo>
                    <a:pt x="4525" y="905"/>
                    <a:pt x="4692" y="738"/>
                    <a:pt x="4882" y="738"/>
                  </a:cubicBezTo>
                  <a:close/>
                  <a:moveTo>
                    <a:pt x="3382" y="1476"/>
                  </a:moveTo>
                  <a:cubicBezTo>
                    <a:pt x="3596" y="1476"/>
                    <a:pt x="3763" y="1667"/>
                    <a:pt x="3763" y="1858"/>
                  </a:cubicBezTo>
                  <a:cubicBezTo>
                    <a:pt x="3763" y="2072"/>
                    <a:pt x="3596" y="2239"/>
                    <a:pt x="3382" y="2239"/>
                  </a:cubicBezTo>
                  <a:cubicBezTo>
                    <a:pt x="3191" y="2239"/>
                    <a:pt x="3025" y="2072"/>
                    <a:pt x="3025" y="1858"/>
                  </a:cubicBezTo>
                  <a:cubicBezTo>
                    <a:pt x="3025" y="1667"/>
                    <a:pt x="3191" y="1476"/>
                    <a:pt x="3382" y="1476"/>
                  </a:cubicBezTo>
                  <a:close/>
                  <a:moveTo>
                    <a:pt x="0" y="0"/>
                  </a:moveTo>
                  <a:lnTo>
                    <a:pt x="0" y="3358"/>
                  </a:lnTo>
                  <a:cubicBezTo>
                    <a:pt x="0" y="3572"/>
                    <a:pt x="167" y="3739"/>
                    <a:pt x="381" y="3739"/>
                  </a:cubicBezTo>
                  <a:lnTo>
                    <a:pt x="6763" y="3739"/>
                  </a:lnTo>
                  <a:lnTo>
                    <a:pt x="6763" y="1334"/>
                  </a:lnTo>
                  <a:lnTo>
                    <a:pt x="6549" y="1119"/>
                  </a:lnTo>
                  <a:lnTo>
                    <a:pt x="7025" y="619"/>
                  </a:lnTo>
                  <a:cubicBezTo>
                    <a:pt x="7168" y="476"/>
                    <a:pt x="7168" y="238"/>
                    <a:pt x="7025" y="95"/>
                  </a:cubicBezTo>
                  <a:lnTo>
                    <a:pt x="6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67" name="Google Shape;567;p38"/>
            <p:cNvSpPr/>
            <p:nvPr/>
          </p:nvSpPr>
          <p:spPr>
            <a:xfrm>
              <a:off x="3708933" y="2323221"/>
              <a:ext cx="167074" cy="142241"/>
            </a:xfrm>
            <a:custGeom>
              <a:rect b="b" l="l" r="r" t="t"/>
              <a:pathLst>
                <a:path extrusionOk="0" h="4502" w="5288">
                  <a:moveTo>
                    <a:pt x="3382" y="763"/>
                  </a:moveTo>
                  <a:cubicBezTo>
                    <a:pt x="3597" y="763"/>
                    <a:pt x="3763" y="930"/>
                    <a:pt x="3763" y="1120"/>
                  </a:cubicBezTo>
                  <a:cubicBezTo>
                    <a:pt x="3763" y="1335"/>
                    <a:pt x="3597" y="1501"/>
                    <a:pt x="3382" y="1501"/>
                  </a:cubicBezTo>
                  <a:cubicBezTo>
                    <a:pt x="3168" y="1501"/>
                    <a:pt x="3001" y="1335"/>
                    <a:pt x="3001" y="1120"/>
                  </a:cubicBezTo>
                  <a:cubicBezTo>
                    <a:pt x="3001" y="930"/>
                    <a:pt x="3168" y="763"/>
                    <a:pt x="3382" y="763"/>
                  </a:cubicBezTo>
                  <a:close/>
                  <a:moveTo>
                    <a:pt x="2620" y="2239"/>
                  </a:moveTo>
                  <a:cubicBezTo>
                    <a:pt x="2835" y="2239"/>
                    <a:pt x="3001" y="2430"/>
                    <a:pt x="3001" y="2621"/>
                  </a:cubicBezTo>
                  <a:cubicBezTo>
                    <a:pt x="3001" y="2835"/>
                    <a:pt x="2835" y="3002"/>
                    <a:pt x="2620" y="3002"/>
                  </a:cubicBezTo>
                  <a:cubicBezTo>
                    <a:pt x="2430" y="3002"/>
                    <a:pt x="2263" y="2835"/>
                    <a:pt x="2263" y="2621"/>
                  </a:cubicBezTo>
                  <a:cubicBezTo>
                    <a:pt x="2263" y="2430"/>
                    <a:pt x="2430" y="2239"/>
                    <a:pt x="2620" y="2239"/>
                  </a:cubicBezTo>
                  <a:close/>
                  <a:moveTo>
                    <a:pt x="1358" y="1"/>
                  </a:moveTo>
                  <a:lnTo>
                    <a:pt x="1239" y="120"/>
                  </a:lnTo>
                  <a:cubicBezTo>
                    <a:pt x="1096" y="263"/>
                    <a:pt x="1096" y="501"/>
                    <a:pt x="1239" y="644"/>
                  </a:cubicBezTo>
                  <a:lnTo>
                    <a:pt x="1811" y="1192"/>
                  </a:lnTo>
                  <a:lnTo>
                    <a:pt x="1644" y="1501"/>
                  </a:lnTo>
                  <a:lnTo>
                    <a:pt x="1144" y="1501"/>
                  </a:lnTo>
                  <a:cubicBezTo>
                    <a:pt x="1048" y="1501"/>
                    <a:pt x="977" y="1525"/>
                    <a:pt x="929" y="1573"/>
                  </a:cubicBezTo>
                  <a:lnTo>
                    <a:pt x="1" y="1882"/>
                  </a:lnTo>
                  <a:lnTo>
                    <a:pt x="1" y="4502"/>
                  </a:lnTo>
                  <a:lnTo>
                    <a:pt x="4906" y="4502"/>
                  </a:lnTo>
                  <a:cubicBezTo>
                    <a:pt x="5121" y="4502"/>
                    <a:pt x="5287" y="4335"/>
                    <a:pt x="5287" y="4121"/>
                  </a:cubicBezTo>
                  <a:lnTo>
                    <a:pt x="52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39"/>
          <p:cNvSpPr txBox="1"/>
          <p:nvPr>
            <p:ph idx="1" type="subTitle"/>
          </p:nvPr>
        </p:nvSpPr>
        <p:spPr>
          <a:xfrm>
            <a:off x="2040382" y="1262763"/>
            <a:ext cx="5063100" cy="194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573" name="Google Shape;573;p39"/>
          <p:cNvSpPr txBox="1"/>
          <p:nvPr>
            <p:ph type="title"/>
          </p:nvPr>
        </p:nvSpPr>
        <p:spPr>
          <a:xfrm>
            <a:off x="2040518" y="3392938"/>
            <a:ext cx="50631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cxnSp>
        <p:nvCxnSpPr>
          <p:cNvPr id="574" name="Google Shape;574;p39"/>
          <p:cNvCxnSpPr/>
          <p:nvPr/>
        </p:nvCxnSpPr>
        <p:spPr>
          <a:xfrm>
            <a:off x="2608050" y="3324920"/>
            <a:ext cx="39279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40"/>
          <p:cNvSpPr txBox="1"/>
          <p:nvPr>
            <p:ph idx="1" type="subTitle"/>
          </p:nvPr>
        </p:nvSpPr>
        <p:spPr>
          <a:xfrm>
            <a:off x="2140650" y="3298950"/>
            <a:ext cx="48627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580" name="Google Shape;580;p40"/>
          <p:cNvSpPr txBox="1"/>
          <p:nvPr>
            <p:ph type="title"/>
          </p:nvPr>
        </p:nvSpPr>
        <p:spPr>
          <a:xfrm>
            <a:off x="1046700" y="1449763"/>
            <a:ext cx="7050600" cy="162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98,300,000</a:t>
            </a:r>
            <a:endParaRPr/>
          </a:p>
        </p:txBody>
      </p:sp>
      <p:cxnSp>
        <p:nvCxnSpPr>
          <p:cNvPr id="581" name="Google Shape;581;p40"/>
          <p:cNvCxnSpPr/>
          <p:nvPr/>
        </p:nvCxnSpPr>
        <p:spPr>
          <a:xfrm>
            <a:off x="2140650" y="3091060"/>
            <a:ext cx="48627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41"/>
          <p:cNvSpPr txBox="1"/>
          <p:nvPr>
            <p:ph type="title"/>
          </p:nvPr>
        </p:nvSpPr>
        <p:spPr>
          <a:xfrm>
            <a:off x="713100" y="539400"/>
            <a:ext cx="4116300" cy="80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587" name="Google Shape;587;p41"/>
          <p:cNvSpPr txBox="1"/>
          <p:nvPr>
            <p:ph idx="1" type="subTitle"/>
          </p:nvPr>
        </p:nvSpPr>
        <p:spPr>
          <a:xfrm>
            <a:off x="713100" y="1413325"/>
            <a:ext cx="41163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588" name="Google Shape;588;p41"/>
          <p:cNvSpPr txBox="1"/>
          <p:nvPr>
            <p:ph idx="2" type="title"/>
          </p:nvPr>
        </p:nvSpPr>
        <p:spPr>
          <a:xfrm>
            <a:off x="2513850" y="1937388"/>
            <a:ext cx="4116300" cy="80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589" name="Google Shape;589;p41"/>
          <p:cNvSpPr txBox="1"/>
          <p:nvPr>
            <p:ph idx="3" type="subTitle"/>
          </p:nvPr>
        </p:nvSpPr>
        <p:spPr>
          <a:xfrm>
            <a:off x="2513850" y="2811313"/>
            <a:ext cx="41163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590" name="Google Shape;590;p41"/>
          <p:cNvSpPr txBox="1"/>
          <p:nvPr>
            <p:ph idx="4" type="title"/>
          </p:nvPr>
        </p:nvSpPr>
        <p:spPr>
          <a:xfrm>
            <a:off x="4314700" y="3335388"/>
            <a:ext cx="4116300" cy="80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591" name="Google Shape;591;p41"/>
          <p:cNvSpPr txBox="1"/>
          <p:nvPr>
            <p:ph idx="5" type="subTitle"/>
          </p:nvPr>
        </p:nvSpPr>
        <p:spPr>
          <a:xfrm>
            <a:off x="4314700" y="4209313"/>
            <a:ext cx="4116300" cy="39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cxnSp>
        <p:nvCxnSpPr>
          <p:cNvPr id="592" name="Google Shape;592;p41"/>
          <p:cNvCxnSpPr/>
          <p:nvPr/>
        </p:nvCxnSpPr>
        <p:spPr>
          <a:xfrm>
            <a:off x="717450" y="1370468"/>
            <a:ext cx="4107600" cy="0"/>
          </a:xfrm>
          <a:prstGeom prst="straightConnector1">
            <a:avLst/>
          </a:prstGeom>
          <a:noFill/>
          <a:ln cap="flat" cmpd="sng" w="19050">
            <a:solidFill>
              <a:schemeClr val="accent1"/>
            </a:solidFill>
            <a:prstDash val="solid"/>
            <a:round/>
            <a:headEnd len="med" w="med" type="none"/>
            <a:tailEnd len="med" w="med" type="none"/>
          </a:ln>
        </p:spPr>
      </p:cxnSp>
      <p:cxnSp>
        <p:nvCxnSpPr>
          <p:cNvPr id="593" name="Google Shape;593;p41"/>
          <p:cNvCxnSpPr/>
          <p:nvPr/>
        </p:nvCxnSpPr>
        <p:spPr>
          <a:xfrm>
            <a:off x="2518200" y="2768468"/>
            <a:ext cx="4107600" cy="0"/>
          </a:xfrm>
          <a:prstGeom prst="straightConnector1">
            <a:avLst/>
          </a:prstGeom>
          <a:noFill/>
          <a:ln cap="flat" cmpd="sng" w="19050">
            <a:solidFill>
              <a:schemeClr val="accent1"/>
            </a:solidFill>
            <a:prstDash val="solid"/>
            <a:round/>
            <a:headEnd len="med" w="med" type="none"/>
            <a:tailEnd len="med" w="med" type="none"/>
          </a:ln>
        </p:spPr>
      </p:cxnSp>
      <p:cxnSp>
        <p:nvCxnSpPr>
          <p:cNvPr id="594" name="Google Shape;594;p41"/>
          <p:cNvCxnSpPr/>
          <p:nvPr/>
        </p:nvCxnSpPr>
        <p:spPr>
          <a:xfrm>
            <a:off x="4319050" y="4166468"/>
            <a:ext cx="41076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42"/>
          <p:cNvSpPr txBox="1"/>
          <p:nvPr>
            <p:ph type="title"/>
          </p:nvPr>
        </p:nvSpPr>
        <p:spPr>
          <a:xfrm>
            <a:off x="713100" y="1180484"/>
            <a:ext cx="33444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picture always reinforces </a:t>
            </a:r>
            <a:endParaRPr/>
          </a:p>
          <a:p>
            <a:pPr indent="0" lvl="0" marL="0" rtl="0" algn="l">
              <a:spcBef>
                <a:spcPts val="0"/>
              </a:spcBef>
              <a:spcAft>
                <a:spcPts val="0"/>
              </a:spcAft>
              <a:buNone/>
            </a:pPr>
            <a:r>
              <a:rPr lang="en">
                <a:solidFill>
                  <a:schemeClr val="dk1"/>
                </a:solidFill>
              </a:rPr>
              <a:t>the concept</a:t>
            </a:r>
            <a:endParaRPr>
              <a:solidFill>
                <a:schemeClr val="dk1"/>
              </a:solidFill>
            </a:endParaRPr>
          </a:p>
        </p:txBody>
      </p:sp>
      <p:sp>
        <p:nvSpPr>
          <p:cNvPr id="600" name="Google Shape;600;p42"/>
          <p:cNvSpPr txBox="1"/>
          <p:nvPr>
            <p:ph idx="1" type="subTitle"/>
          </p:nvPr>
        </p:nvSpPr>
        <p:spPr>
          <a:xfrm>
            <a:off x="713100" y="2852416"/>
            <a:ext cx="3344400" cy="11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601" name="Google Shape;601;p42"/>
          <p:cNvPicPr preferRelativeResize="0"/>
          <p:nvPr>
            <p:ph idx="2" type="pic"/>
          </p:nvPr>
        </p:nvPicPr>
        <p:blipFill rotWithShape="1">
          <a:blip r:embed="rId3">
            <a:alphaModFix/>
          </a:blip>
          <a:srcRect b="0" l="16303" r="771" t="0"/>
          <a:stretch/>
        </p:blipFill>
        <p:spPr>
          <a:xfrm>
            <a:off x="4855407" y="899100"/>
            <a:ext cx="3344400" cy="3345300"/>
          </a:xfrm>
          <a:prstGeom prst="roundRect">
            <a:avLst>
              <a:gd fmla="val 13414" name="adj"/>
            </a:avLst>
          </a:prstGeom>
        </p:spPr>
      </p:pic>
      <p:cxnSp>
        <p:nvCxnSpPr>
          <p:cNvPr id="602" name="Google Shape;602;p42"/>
          <p:cNvCxnSpPr/>
          <p:nvPr/>
        </p:nvCxnSpPr>
        <p:spPr>
          <a:xfrm>
            <a:off x="713100" y="2776222"/>
            <a:ext cx="3382200" cy="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imate Change and Carbon Footprint Thesis Defense by Slidesgo">
  <a:themeElements>
    <a:clrScheme name="Simple Light">
      <a:dk1>
        <a:srgbClr val="000000"/>
      </a:dk1>
      <a:lt1>
        <a:srgbClr val="FFFFFF"/>
      </a:lt1>
      <a:dk2>
        <a:srgbClr val="D9DEC1"/>
      </a:dk2>
      <a:lt2>
        <a:srgbClr val="EFF5D5"/>
      </a:lt2>
      <a:accent1>
        <a:srgbClr val="819C38"/>
      </a:accent1>
      <a:accent2>
        <a:srgbClr val="10762C"/>
      </a:accent2>
      <a:accent3>
        <a:srgbClr val="5B9033"/>
      </a:accent3>
      <a:accent4>
        <a:srgbClr val="6B712C"/>
      </a:accent4>
      <a:accent5>
        <a:srgbClr val="595E2B"/>
      </a:accent5>
      <a:accent6>
        <a:srgbClr val="20492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